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600"/>
    <a:srgbClr val="E20500"/>
    <a:srgbClr val="DDD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14B75-6228-4007-A556-BFCF574778DD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B556A-3A29-43A4-BD49-DBF2E12AB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89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AA3-7C58-45FA-ADBF-97F9EDC8DE2A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5BDB457-0FF3-4A86-B403-51C342D930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AA3-7C58-45FA-ADBF-97F9EDC8DE2A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B457-0FF3-4A86-B403-51C342D930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AA3-7C58-45FA-ADBF-97F9EDC8DE2A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B457-0FF3-4A86-B403-51C342D930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AA3-7C58-45FA-ADBF-97F9EDC8DE2A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B457-0FF3-4A86-B403-51C342D930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AA3-7C58-45FA-ADBF-97F9EDC8DE2A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B457-0FF3-4A86-B403-51C342D930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AA3-7C58-45FA-ADBF-97F9EDC8DE2A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B457-0FF3-4A86-B403-51C342D9303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AA3-7C58-45FA-ADBF-97F9EDC8DE2A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B457-0FF3-4A86-B403-51C342D9303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AA3-7C58-45FA-ADBF-97F9EDC8DE2A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B457-0FF3-4A86-B403-51C342D930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AA3-7C58-45FA-ADBF-97F9EDC8DE2A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B457-0FF3-4A86-B403-51C342D930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AA3-7C58-45FA-ADBF-97F9EDC8DE2A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B457-0FF3-4A86-B403-51C342D9303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AA3-7C58-45FA-ADBF-97F9EDC8DE2A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B457-0FF3-4A86-B403-51C342D9303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0916AA3-7C58-45FA-ADBF-97F9EDC8DE2A}" type="datetimeFigureOut">
              <a:rPr lang="en-GB" smtClean="0"/>
              <a:t>25/04/2013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C5BDB457-0FF3-4A86-B403-51C342D9303B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slide" Target="slide23.xml"/><Relationship Id="rId4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0232" y="2420888"/>
            <a:ext cx="6187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GET UP GET MOVING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6173" y="3429000"/>
            <a:ext cx="2101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1956" y="318585"/>
            <a:ext cx="65293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Welcome to the…</a:t>
            </a:r>
            <a:endParaRPr lang="en-US" sz="4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6752" y="5530006"/>
            <a:ext cx="63357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Click To Continue…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t="10504" r="57074" b="79552"/>
          <a:stretch/>
        </p:blipFill>
        <p:spPr bwMode="auto">
          <a:xfrm>
            <a:off x="-1" y="0"/>
            <a:ext cx="2244573" cy="62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5703" y="332656"/>
            <a:ext cx="52725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CORRECT!!!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444208" y="6093296"/>
            <a:ext cx="259228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Question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65848" y="1674673"/>
            <a:ext cx="75303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 burn 450 calories</a:t>
            </a:r>
          </a:p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 swimming every </a:t>
            </a:r>
          </a:p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our!!!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573" y="5494002"/>
            <a:ext cx="4086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450 calories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7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00"/>
                            </p:stCondLst>
                            <p:childTnLst>
                              <p:par>
                                <p:cTn id="3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5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50"/>
                            </p:stCondLst>
                            <p:childTnLst>
                              <p:par>
                                <p:cTn id="51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100"/>
                            </p:stCondLst>
                            <p:childTnLst>
                              <p:par>
                                <p:cTn id="58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150"/>
                            </p:stCondLst>
                            <p:childTnLst>
                              <p:par>
                                <p:cTn id="65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200"/>
                            </p:stCondLst>
                            <p:childTnLst>
                              <p:par>
                                <p:cTn id="72" presetID="34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250"/>
                            </p:stCondLst>
                            <p:childTnLst>
                              <p:par>
                                <p:cTn id="79" presetID="34" presetClass="emph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300"/>
                            </p:stCondLst>
                            <p:childTnLst>
                              <p:par>
                                <p:cTn id="86" presetID="34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350"/>
                            </p:stCondLst>
                            <p:childTnLst>
                              <p:par>
                                <p:cTn id="93" presetID="34" presetClass="emph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5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922" y="332656"/>
            <a:ext cx="57358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INCORRECT!!!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5848" y="1674673"/>
            <a:ext cx="75303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 burn 450 calories</a:t>
            </a:r>
          </a:p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 swimming every</a:t>
            </a:r>
          </a:p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our!!! </a:t>
            </a: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6444208" y="6093296"/>
            <a:ext cx="259228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Question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0573" y="5494002"/>
            <a:ext cx="4086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450 calories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8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50"/>
                            </p:stCondLst>
                            <p:childTnLst>
                              <p:par>
                                <p:cTn id="1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50"/>
                            </p:stCondLst>
                            <p:childTnLst>
                              <p:par>
                                <p:cTn id="37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100"/>
                            </p:stCondLst>
                            <p:childTnLst>
                              <p:par>
                                <p:cTn id="44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150"/>
                            </p:stCondLst>
                            <p:childTnLst>
                              <p:par>
                                <p:cTn id="51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200"/>
                            </p:stCondLst>
                            <p:childTnLst>
                              <p:par>
                                <p:cTn id="58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50"/>
                            </p:stCondLst>
                            <p:childTnLst>
                              <p:par>
                                <p:cTn id="65" presetID="34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300"/>
                            </p:stCondLst>
                            <p:childTnLst>
                              <p:par>
                                <p:cTn id="72" presetID="34" presetClass="emph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350"/>
                            </p:stCondLst>
                            <p:childTnLst>
                              <p:par>
                                <p:cTn id="79" presetID="34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400"/>
                            </p:stCondLst>
                            <p:childTnLst>
                              <p:par>
                                <p:cTn id="86" presetID="34" presetClass="emph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4367" y="116632"/>
            <a:ext cx="4713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 4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AutoShape 2" descr="data:image/jpeg;base64,/9j/4AAQSkZJRgABAQAAAQABAAD/2wCEAAkGBhQSEBUUEhQUFRUVFhcUFhgUFBYXFBQUFxQVFRQVFBcXHSYeFxkkGRQVHy8gIycpLCwsFR4xNTAqNSYrLCkBCQoKDgwOGg8PGiwkHyQsLzQpLCwsLCw0LCwsKTQsLCwsLCwsLCwsLCwpLCwsLCwpLCwsLCwsLCksLSwsLCwsLP/AABEIAKgBKwMBIgACEQEDEQH/xAAbAAACAwEBAQAAAAAAAAAAAAAABQMEBgIBB//EAE0QAAEDAQQECAgLBwIGAwAAAAEAAhEDBAUSIQYxQVETIlJhcZGS0RQygYKTobGyFSMzNEJTcnPB0tMWJGKUs+Hwg6JDRFRjwvEHo+P/xAAbAQABBQEBAAAAAAAAAAAAAAAAAQIDBAUGB//EADcRAAIBAwIDBQUGBwEBAAAAAAABAgMEERIhMUFRBRNhcYEUIjKRwRUzQqGx8DRScoLR4fEkI//aAAwDAQACEQMRAD8A3XgrOQzst7keCs5DOy3uUqF5RqZu4IvBWchnZb3I8FZyGdlvcpUI1MMEXgrOQzst7keCs5DOy3uUqEmphgi8FZyGdlvcjwVnIZ2W9ylQjUwwReCs5DOy3uR4KzkM7Le5SoRlhgi8FZyGdlvcjwVnIZ2W9ylQl1MMEXgrOQzst7keCs5DOy3uUqEZYYIvBmchnZb3I8FZyGdlvcpVzUfAlGWBx4KzkM7Le5HgrOQzst7lk2aUWghs8FLxiDW2es8wInxXnISM+dSjSK07h/J2n8yvuxrLmvmIafwVnIZ2W9yPBWchnZb3LMnSG0fw/wApafzLwaQ2j+H+TtH5kew1uq+YfvkafwVnIZ2W9yPBWchnZb3LNN0jrSBiYCZjFZqzZgSYLngak7uW2Pq0sT8OLG9vFBAIa4gGCTGXOoqttVpR1S4eYFrwVnIZ2W9yPBWchnZb3KVCq6mLgi8FZyGdlvcjwVnIZ2W9ylQjUwwReCs5DOy3uR4KzkM7Le5SoSamGCLwVnIZ2W9yPBWchnZb3KVCNTDBF4KzkM7Le5HgrOQzst7lKhGphgi8FZyGdlvcg2ZnIZ2W9ylUdbUUuX1EYpZf9kcJbDhmJbQe4SDBzDEfDdm5J/lqn6azVkpOZToOpEB1QspuDpwOmQHGMw4RrGvUdkNjdtqOqpZx/p1T/wCYWpUt6UH8T9X09BIxbReN+Wbku/lan6ayd+XxRNdxDHxxf+XePoN2FqefBtq+ts/oqn6izN82CuK7pfRni6mPjxG73KzZ06Sm8S5df9DalOWP+H1FCFTve2GlRc5vjeKz7bjDeomegFYcYuclFcWPbwsmYvS/Kr7WGUqjmU8bafFDONFRjHulzTtNQD7tdWS1V3YP3iqMQYMxSIBqMrYT4mrHTb1qhYKI8IpAahWDBzijSe4npNR7upXqDPipGttmo1R006lR/wCEeVdtTs6MIKOlPC6Ioubbyam7bVwlJjzkSOMNzhk8eRwI8ispZdLwH1WDUSKzPs1PG/3tcfOTNchd0u5rSh47eXIuweVkEIQqo4EIQgAQhCABCEIAFHX8U+T2qRR1/FP+bUoGV0Y+WpfcVPeopneOk3BuLQAc3NEky4tgPPMATG05akhuyqQ5mHFJoPjBrgPolwG4kSJ51RvqmS/axrwHNBcHEYi4gPcSc3GXRmOddXGzjWqudRZSXD1Gw96rCm+D+iyPRpi8z4gOwAEuHGjXOF3F405DLap6elDi3IsfUgnCA4auUcR9UrK0qQljgXAkDZByaXMnOQ4hmUzsEDUrVksjnTwbCXyHFxwBzXRDeMfoxs25787d52fb0pKMIfhXXj8/AyLKtOtUeueEm88Ftkd3leXDU6Tt1ZwkThPxLzInpjyJpo4fif8AUqe+Vn6ggU24XNio4GSXS9tJ4eQ7dMZfwnUn+jXyH+pU98rEvKPc0NHibCnGa1RWw1QhCwxQQhCABCEIAEIQgAQhCABR1vFKkUVo8UpVxEfAxdh+Ssn3lP2PP4J9eNVwwBri2cUwBsA3g70iu0/F2P7bP6VQp3eZ4zPO9jVs1/vF5yJKfw/Ihs9Z/CNBeSDIIIbySdgG5Jr+H7w/zfcam9D5RnSfcclF/n94f5vuNT7f730+oss6TeLO6R2h3CMaKdVzWNL5ZTe8OeZaBLQcw0O7YWiQsq3rdzUU8ZwQyjqWDAWGsKLqLqwexrGvc9zqVQNFSoW5EluuS5XbnvOkW0uMS3wYU3HBUIDg5stnDrzd1FONMQTY3gbXUh/9zF3ohlYqI5nf1Hrf+1Zdx3rjvnHHwyQdzvgXXTeDJs0Hj4TReMLgYLciZHKpt7S1C9xHeeteLEu7n2mevTjYmhHSsAhCFTHghCEACEIQAIQhAAo6/in/ADapFzUbIhKgZgbutnBOovwVHt4FzTwbcRBJpESJGXFPUpmW1nCOdwdfPV8RTkDURJcZyyG4ZJ8zROzagHdArVYHQA/JSDRShuf6Wr+ZdI+06dN4cZJ+X+yPEZoy72UTrZa5kGcDJBAwgiDrA1HnKusvENYG022psRHxbDq8qdnRShuf6Wr+ZeDROh/3PTVfzpX2zCTy9Wf34kStaS2UV+X+BHXteN1FradUBhcXOe0AZ0yJmTJJK0GjTviD95V/qFcjRij/ANz01X8yv2KwspMwMECScySZJkklxJ1qheX1OvDTFPP78SdLGyLCEIWQOBCEIAEIQgAQoa9ra3Wc9yhF6M25exOUW9yRU5SWUi4heB06l6mkYKG0nilTKG0+KU5cRHwMXdR+LsX2m/0aieXp41PzvY1I7sPEsX22/wBKqnV6HjM872NWxX+9X931Jafw/Iho/KM6T7jknv75w/zfcam9H5RnSfcclF+/OH+b7jU+2+89PqK+BvkIQsMiEul/zU/eUv6rVJon8yo/ZJ63uKi0w+bf6lL+oFY0YH7nQ+7b681ef8H/AH/Qb+IZoQhUBwIQhAAhVLxvNlFoLyZJhrWiXvduY3afUNsJJVvm1u8RlCkN1QvqP8uCGg9BPSrttYV7nenHbqQ1K8KfxM0yFmm262n6dm9FV/UXfhds2vs3oqn6iu/Yl10XzGRuqcvhy/RmiQs+LXa/rLP6Gp+qjhrZ9ZZ/QVP1Uv2Hd9F8xsrylF4b/I0CyN96RkV3Ux4rOL0ujM+v1K4+1WsD5Wh/Lv8A1liLzvt3CVBVw4i4kw3C084BJ9pW/wBgdkVKF13ldLCTx5/8yZXad3GpR00nz38h++/XDatJo5ejq1M4xxmmJ3giQfavlHwwAda0ui99VqlQik5rW4cy9he3WIAAc3PyrpO27KN5ayisalvH9+Jkdn1Z29ZN50vifSEJHw1q+to/y7v1lxVtFqAnhaP8u79Zee/YV30XzOp+0KHX8ia336GvLBsyJ59qrVL/AC3MGenUsHbbyeK9TGQXYiTAgZ5yASYHNJV2hfocBTDMT3yBnByEw3e7XA2wVqUrBU46HFZ5nL3NxcVbh6JPjtvg+k2C2irTD27dfMRrCsLE6LWi0CgA11IAkuh9NznZ84eBs3J14XauVQP+lU/UWZU7EuXJuCWOW50tG+p6Fre/PYeISH4QtQ2Wfs1fzL34StO6z9VXvUX2Ld/yr5ol9to9R6hIjeNq3Wbqq96gtN7WsNMU7O7LlVR7Qo59k3MFmSSXmv8AJLC4hUeIbvyZDa7QSS7ECSdio1bZks8bzew4XiD0yPIdq8rXsI15kwOkq1GzkvE62koqKNfdl/FtODmA6M9cZT7StWvnlGi53BMaDDnNE+XMn1lfQ1m3UIxaa55MvtCEYyWnnxBQWs8U/wCbVOql4OhhO4SqseJmPgY+7/FsQ/jb/SqJ7eVJxLS1pdGKYjbG8jcsrXLnWeyhhwudhAcNhdQqCfWmWj9jdZg51QYBUwhtOnLowgy85azI8gErdrU/x53Te3XcfTfLGwws9F/CNJY5oEkklvJI2Enak9+/OH+b7jU/ZeTS4CHiTElsCTq2pBf3zh/m+41MtnJ1N1jb6okkljZm+QhCxCER6Yu/dh97T95W9HBFjofdM90Knpl82H3tP2lXdH/mlD7qn7gV1/wi/q+g1fEMEIQqI4FBbrY2lTdUf4rRJjWdwG8kwBzlTpHpDUxVKNLZLqzhvFOAwdt4PmKzaUO/rRp9X+XMjqz7uDl0Ftmpvc81q3yr8o1ikzWKTPxO0+RW3uwtLjsBPUpGU15XyBXpFKnGnFRisJHMSqOctUhLUv4xll+KV2zSN0wCSTqA1k7gFXpWd3CFpPFa4wAM4nKV7WshY8OHRzwl3aPRE4xtVUox5ZSNLo4yoA51U5uiGzOECdfPmnockN1VjCbh+SmisI89uK8q1R1JcWcWqqI1wsTpDcjKjsUknXlqTK9Lwlr3A7/IBqS11ZxoEtjFEidUrZo2sVFSlxMWpcScsReDMVbKwktwai4HC44oBLZ42WtbDRM02tIYXDDEh4g56iN4ySSyUKVRpeW2jJxxQ+hGPE4kgFokQ0md+XOr9jsjqTgWU6oZEE1HUnasmYW0xIgTJO/mk51KpKvWcJLKy/NG1dW8aNupp4eFz2fz+h9Bpal5V1JVcNuxsIJzaY8mz8Vxe1tIc1o8v4exQ3C7nOeRQpy7yKa4v9TPaR6MGrUD2vwnbtkbiEntGj5pua4S4tcDB1GCDs2ZLX1WkDFi3HMRInZMfip7uoMq48WKWOwu4zGMAPiQYc4yObXKyozlXl7oVbe4hUim0uhYu22NeXPw4AcENlx+gHSS7Mk446GhMccqJlyNptgYTkDBfUqHDk1p8ZoAgAatirVPi7UaeUGkxwhuGDL5kb+ncr0Yyjx4Fqetyc5PYvgrkvXD3wEns9kqV3veHNgVMIY5xiGESHDAZxDPXt2pleU1D/58SxbQhOeJ8PAdOqAaiPKqdVjnfTb1FRO0fqPfi+Kw4y51PEQyNgHE35nYq1q0ftM4qZY0FxJbjGBoJkBgwgg9OXQudq2VxVeqTyzp7e6tqOIx29Cw646Thx4PUs9pFcbGMmmBIzG+QnHwLaQx0gF5g03cM0NABE4m6nbdfqSBl5mo04tQkDcdYxbf8Kh9mr0MSb2NW1uoV5uKk36DDRy34mNIOY9RW7sFsFRs7Rk4c/cvkly2zg6pbOTsxzHaFsrtvbg6jTOTuK7oO3yKhfW3vNr0J7ih30MrijYlVLyPEPQrao3sfi3dBWTD4kYMuBj7CPirHzPo/wBNye3oeNT872BIrCfibJ9qh7I/FO70OdPzvYFs1/vF5yJqa930RXnjM+233glt+j94d0N9xqYTm37bPeCX3784d5vuNT7f4/R/QHwN8hCFgkQg00d+7t+9Z7Hn8EwuAfulD7mn7jUr05PxFP74f06iZ6PH90ofc0/cCuyX/lj/AFfQauIwWatl+VKpIoOFOmDHCYQ59SMiaYdxWt3OIM7ABBLTSOqW2SuWmCKboO7KCeqUjptAAAyAyG4AZD1LS7GsqddyqVFnHBFG9ryppKPM8DKusWq0TvLqbh5WlkEKvTtr32kNrua2qaZbTeGTSrMDi9ww4gWVBOYkggSFdBSPTF5ZQbVGTqVWm9p2+MGkeUOIXUxtqMZKUYpNdFgye+nJaW9maA1nU44TCW6sbZgE6sbTm3pkjoUF7XiKQaS0uDjEDXqSSvpAC0g6iCDO5ZyhZXGnjc9xLs2bIZPFneYzzV1JtbDbZRVROotk9/E1sUScUuaTmQY/wKtbb4ot4rKfCO2Z+s7gsi2rXfkCAN6l+DqjWmKkTryCh7x8kejQxoWhPGNjVOvzgqJe1uMswmoGzAaTDi3aYTv4SY6mXMcHADYQY5juKw90VIDWaz8pUO1xkhjegQT5Arl8NaGYyBiGox7Y1jJPVTgmcFfRhKvLQsb/AL/MtXjY3NoEka2k+pQWKnNMdA9ibXVb2WijgftEc4ygr112cC0CZByB8m1dVGSaOQlmLafUx1irmnTJ2Y3YgcwQKjs45pmU5q27EJBVC8NFy4ktdhBkwCQMzJWbtdnq2YQCS0a8ycln0KU7dyb3TeTaua1K8jTjF4cVjfmb7R+8BwhBOsezMH2qDSCjw2Li4mh7JESCA4A+0rF3bby9+wiJMrVXHe8NDWnDhkZZbc1m9oVM+8is6UqME+jLLoo0nsYx4e0SA0RTe2NVXMNxCMiMzxTnmnlyWoeENiIr08spGNvHbltyLlS8NLsTcTQCATlm4g5D1KnZnFlCm8ZuouBjaeDcWuHlAPWsqFfMtbWGnvjxLlepqhTq8ss+h2m2mjRLyQdQHGmDABM9MmNkrL3regxCq4CRAxbcOYzO7MpXe/8A8k0jSLRYqzpxcZxayC7WRGLPuWHdpO+qyDkZiN2eU7yrFfMsaGMrU51JRcXtzPo1u0kohhOMZA6g6OuI9aS6NaYtZVJfPA1TmY8R4yDspkRkY3Dcvbvbjc1rswSARvG38VrK9hotbGBkDIDCI9ipXl+qDSazk3bGxdXLTwPbNaWPaHNLXNOoiCPIVZlpM5SsVSs1JpJp46ZOvg6jmg+QGPUo7VTLxDrRaCNwqBvkOEBV49q0mt0/kaj7IrZ2wO9Ib2hr6VAB1VwhxEEUgfpO2Ytzdc56l86vP4mk4AGQIg9QWioU20RFPIdM9aR6RWkOwzyh6pP4Kt7U7mslj3TVo2nsVGU/xYMtYLDXze4gNEmSYjLKZ1ZrUXRd1qq4XnA1mRHCF3HHM0DFhO8woLE4V7RQokAsxGo8coU2yGnmxEdS3rltulTqbyRy0u0LmktCke09KKtMzaKTDT2voF5LBtLqbxJbvLSSNyaXrVBpFwIILZBBkEESCDtCTlqgu+rhpWijspGWczKjMYaOYOxgc0Lnu0uzKVKKrUljD3QtrdyqPRMo0RFGy8z7N7Wj8U6vQ8ZnQ/8A8Ulp/IWf7Vm9+mm171AHMJ1Q7Yd7NypVd5rzl+huw+H0RCDxmfbZ7wVC/T+8P833GqzSrgvZHLbsO9Vr9+cO833Gp9BYnv0f6oR8C47TOsPoUep/5kftvW+rpdbwlZsZVevRaMnOaJ3uAy1bVoew238v6lXctX7pHUtDWMcxjQKmKWlxOTHjaOdXLn0vqMs9JvBUyG02NnG4Ew0CfFWbtZYwM47IDo8cchwG3/JU134eBp8dniN+m2dQ2SnuzouOjTt6iZNHbNK31ab6bqVMB7XMPHdIDgRI4vOq903jjYGugVGiHt3xljG9p1z5NiWupOyw5g7QZ2gdWs+RcWm7i9u50HC4ZOa7YQdYVi2p07bKgsJle4od8vE07XLE6Z322q9lBjgWsdjqkHLEPFZO0zmVyy67RVpia1UtcMxwhjnB265CqX3oy2hSp1A0ZPwOja14gT5wb1rVjuYygoPjuKrfeIPEaczllu2rY17NxQBqaMjsyEQPIl11aAYRNVj8R1hlSkA3mzJJWjo3I5rSAa5BGpz6Dtm/JTxmkOp6M4m2vHZ/Uz9nFPLFJHSnZuynUZNN0Hc45dazVbRi1iqMYa2lOsPaXR0BFptVSiSwS6RxSNfR/dV8yjxR3lrcU6lDVF+6tsluy2Lg6jpIOesGRERrHPPWp7wbiZBEjX6v7ri5rmfUbieLQxxOqmaRaR/FjOZTJ2jrs+PaTzOp0CB0QQnaW9zibycHXlKD2yZm7rz4CrhcYBzB59yf22/XVG8HRIc6Jk+KI3kakpvHRtzKjXv4QtmIcxjW59DiU6pVGNpQ0Ac0LdsXJ08N8Dnr5RU1JLdlKzXmThafG1HpCv2vRsVKZJOZWVFCsLTwkHgS4idkn+62LLZFPyK7GanlLk8FOpB02muayYVt28ES3bnOWsD/ANpNaLdUpHiOInePItmbkfaC57X1RnEMpB7cucjWqFt0EquGuuf9GPYFhV1HU4s36VRTgnP1PdDeGrukFgnW5wLndUgLbVbpNnpgl2KSXPJAElxkmBkAsfotZ6lkqFj2vbuxtLZHMvornCtRLTtEepZNZtvQ+HIyryUnNw5chc+5jUp4soI1L5vatHhTtTpGU4h/ZfVrFaMNKN2Syt7WF1auCwkADjRSNSZOWrVqKZR92axzG2M9FTHXiUbHa8D2Hcf7J7b7znOclnrbcLj/AMd7eizPB9ZUtjpB4Je7EGkgZFsxtIOfkVPtG3TaqPyPROwa8XqpY34lj4cGcAu6AfauRedR3i03nqHtK7FYfRaSByWk+xdstzuQ8dLHD2hUO5eMxgzopXFJPDms+aPaVnrv1hrBvc6T1DvV6yXaxgdih5OvFEdAGoKh8KRrDuyV58Jk5BryeZpPsCY6NeWyjjyQx3FDnNfNCW8rQyyW+hVGVOTiHJa4YXxzQQY5l9Ha8ESDIMEEaiDqIXyjSK77RXr0mupPph7sFMuGuc3HLVA2LT2WzWuygMpOD6Yya2oC7CP4XAhwHNmukt4yjRip8Th+0XTqV3Kk9v39TXOSahe7Bw7oe7hCGtLWS1zWMLQQZ2uLvJCV07fXr4xWIa1rsGGmC0OgDEHEkmJMQCJgypWyNkezyKvdqNWPdsW0t3H336HbLzHBUm4KstNEn4p2WBzC7ZuBWg/aqjurehqdyzjXnORty6NhXTWmZz3R1Z+r1rNqWVKpxzz/AD9DXhWlHgPnaV0h9Gueii9Zu99IGOrOOGtnh10yD4oVk5JHejvjXa/o+6E63saUJZWfn/oSpcTa5GnY/WCIgwOcQM/83KraLAHOxYnAxGWGMiTtB3lWl4pxpSF1jlv/ANn5UG6By39VP8ithuc7Yjya/wAV42qCSNxg9U/igMBZ6OBoaDkN8bSTsy2r2lVDhI3kZ8xg+xdErwJBSS63QajNzsY+y+Sf94f1qa9bAK1F9ImMYgGJwmQQY5iAqLjhrU37DNJ3Q/Ns+e0Dzk3Dlo0ZZiYN5DRVyuYtp0LaB8vRPOaBz6nqZrbb9bZ/QP8A1FeBUgcp0yrqZnrZfFVji2sGkx4zRDT0CTHWl1ksdarUx0zTjV8Y1x6ocITu9Ls4RXrpsYpgAISeTWn2o3aq3UUvFdPIgs9C2NGXg3ZqD/yUr3W3Y2zH0nenLV0VLgx9Ri76r2qAKzKIbIzYXl07MnZKB7eJPMnGk+po3u9gKU1RDVsWC9x+Zl3ksyQprWitwYaW0+Cxg4sTsfjbojWnDnRSVFwLqLQNuH3gU1r2Fwp6lLbbufmMuWkorwI7gtVpa0ijTpObiOb3ua6cpyAITZ1ut3/T2f0z/wAij0T+TP2j+C0Lzksmv94zQoy9xHz+/wCvaS5rqlKk0NOZY9xIB5i0LSaP2rE2FX0hoy0jmSbR2+RS19CzbmO6kQXdPXFSS3RprzYackaiklgttYFxp0W1A46zUw6sojCU9q3/AEnsIeJnYdShurAQcHigxv59aioaXUK9qkp5aFtptNpI+bM9P/8AmkjbstJeSKTMJM4eGIE9OBb805C8ZRCvShGXFGzTrzp7wePISWOraqbQ1tmpR9+f01O212v/AKaj6d36adgL0OTsIbryZ+pVtZ/5az+Wu79NcirbRqs9m9M/8i0D3qMuTXhC6vASWahXqVWvtFOkwU8RYKb3PJe4YSTIEANnrTC2VxTpuedTGlx54Ex+CsOKUX7Ung6fLdjd9inDvW7APKo5Swsj4Rc5KJSszMFISJdBc6NZeZc7/cSpmvknKIMZ7efoQShZTeXk6RLCwjpxXlnEAAmY271wyoDq1KdgSCnuJZ+944Z3m+41PeChmFpjKAd24pDe3yzuhvuNT6fxEc+A8NYTE55euY9hXlWlIIMwcssl45rSZgTl05avauwUwecuqRr2mPKUBduCiqZbQP8A3AQKdioI16jHQdyidawOdRixHPPWZPTl3Lh9gO9OSQm5Fa7QXtIGUjLmcM2nrAV+hf8ARc0ONRrSQCQTBB2g9BVOldpDQMUwAJO1efBp2PeBnk15AEmTA2ZlTU6igVLi377AwbpDZ/r6XbClF/Wf6+l6Rves4dEqB1sB6SZ9qP2Ps/1bfX3qx38Cm+z31NML5ofXUvSM71Iy+qH11L0jO9Zb9jLP9WOs965Ohln+rHWe9L7RAPYH1Nky+6P1tL0jO9d/DVH62l6RnesU3Quzn/hjrd3ro6E2b6sdp3ene0xE+z31Gl73ix9Zga9rtfiuB3bkyqWcFuqVkqmhopnHZ4a8apJg8yuWe9rU0YX2epI2twuafLOpa9jfUlHTJ4Me/wCzKuVKCyTWd7BUa0kS3ZO7IZJreduHB61lK9xV3PNcACo4asQmNgOxV3XZb6vFfhY3mImOlPh2hRhqS6sbPsqtPS30WTW6M25gYZc0cY63AbufmT515U4+UZ2296+fUNBKIHGEnbm72zmpv2Ks/wBWO07vWTUu4yk2asOzWopZNDe1uplp47D0Obnza1k7ZS4IDc7MdO1TVdCKOtownWOMcirLbRUDTTrUX8zmjG08/FzCrVqqmtitdWlWklKCz1Fdlr43AF2XOfZK3N32qkxgaHsAH8be9Yuporw7pc2AMhikHfqUzdBqA1tnynvRSnTprPMs07SdWCb2N78JU4+UZ22968bedP6yn2296w40Kocj/c7vUFPRKk4YhZ3EHUTUAnrfr5lOriL4DnYNcWb43rTH/Ep9tveuDfFL62l6RnesM3Q2jJDqJYRBgunIzuPMV3+xdDkes96R3EVsxysG90zZm+KP11L0jO9efDNH66l6Rnesd+xVDkDrPegaGUOQOs96Y7iA9WEuprTfVD66l6Rvek9ovFr6zntIc0AU2kGQY4zyCNfGdHmKpQuEMGFhc0a4Dsp1bRzKand+EADUPKd5nnUVSspLCJqFo6c9TLLbUDzLttdp1EHX6jB9aqUbMXAEbROa6ZYSDIgHP1mT61WwjQyXNQJA1AmBt5lO05KtSLswRqjPYVNiTWAFxmIyiZ551LP3v8s7zfcanlaphBMExnlr8iQ3s7453Q33GqSlxGy4D4LsKu+uGgk6v7wp2KIeeuqZgbTMeSJ9qHNBEHP+2aMlwUYA7Dl4SuGUOMXZ5xPknvUgalwJkKT8QBgiROesdK6DUBdBqXA3JG2iASdpifJqQ0ySJzGvy6vYrBauBRAJIGZifJqS4G6iNdQu8K6LUuBNRE1q9pMMCTJ2xqXVKmQMzOZ6icgh0ggAZGZO7LL1pcDXIDG3IIwLp9IOBB1EQV02lE85k9Ufgl0iajjAuajTIgZZz1ZR5VNPGDd4J6oH4rosRgNRXwLltGJ5yT1q0GINNGkNZVLEBimNIzM5REc860VGGCQJMGBvOwI0hrIyFyB3KYNyGS4ZRAmNpJ8pRpBSOcGa8sFP4lh/h1yORqw6/Kp2tSH4JqgQAcsvnFQDqGroT6axnIypLPAbWpsVG84cNcjLC4Z7fpKKsHZYY2zPQY9cKnZbseKjXENAEz8Y95ILSIgjeR1JrhSVEs7DqcttyAAwJ1x60KUsXhYosE2oiIQAvalM5QYgg9I2hdwkwOyeAL2FxTJIMiMyPJOR6kJBUz1jxC8JXFOmGiBqz9Zn8UEpBQpuMDFr2xqnmSG9vlneb7oT5qQ3t8s7zfdClpcRs+A5qMBBBzB1qZiEKNj2euzB6FxRZhaATMACd8IQhDWTNRVpEtIBgkZHcUITyNkzWLoNXiE5ETYPpzGcQZy25EfipCEITsDMkQYcc/Rw+ucvUfUpcC9QlBs4fUgtEeMSOjKfwUiEJcDMnIqt5Te0FHRtTXCcTRmR4w2GEIT9CE1Ewrt5TesLx9doBOJp84Z8y9QjQJqAV28pvaC94dvKb2h3oQl0hk4q2hoaTiaYBMYhnC9ZXaQDibmJ8YIQjQg1HnCt5Te0FGbQ3HhlurFOIb4hCEmkXJKKzeU3tDvXJqt5Te0EIRoDUcUrSxwMObkSNY2GN6OEbym9oIQk0IXUR0w0EnG0yZ8YZZARr5l06s3lN7QQhJoQ5SZzwreU3rC4p2lrgcwIcR4w2FeISOCH62Bqt5Te0FBVtTRGYzIbrGUzn/m9CEzQh6mdcM3e3rC5NZvKb1hCE3QSqRx4QMUSIiZxDXOpJL1rDhnZj6O0ckIQpIQ3Gylsf//Z"/>
          <p:cNvSpPr>
            <a:spLocks noChangeAspect="1" noChangeArrowheads="1"/>
          </p:cNvSpPr>
          <p:nvPr/>
        </p:nvSpPr>
        <p:spPr bwMode="auto">
          <a:xfrm>
            <a:off x="63500" y="-77152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data:image/jpeg;base64,/9j/4AAQSkZJRgABAQAAAQABAAD/2wCEAAkGBhQSEBUUEhQUFRUVFhcUFhgUFBYXFBQUFxQVFRQVFBcXHSYeFxkkGRQVHy8gIycpLCwsFR4xNTAqNSYrLCkBCQoKDgwOGg8PGiwkHyQsLzQpLCwsLCw0LCwsKTQsLCwsLCwsLCwsLCwpLCwsLCwpLCwsLCwsLCksLSwsLCwsLP/AABEIAKgBKwMBIgACEQEDEQH/xAAbAAACAwEBAQAAAAAAAAAAAAAABQMEBgIBB//EAE0QAAEDAQQECAgLBwIGAwAAAAEAAhEDBAUSIQYxQVETIlJhcZGS0RQygYKTobGyFSMzNEJTcnPB0tMWJGKUs+Hwg6JDRFRjwvEHo+P/xAAbAQABBQEBAAAAAAAAAAAAAAAAAQIDBAUGB//EADcRAAIBAwIDBQUGBwEBAAAAAAABAgMEERIhMUFRBRNhcYEUIjKRwRUzQqGx8DRScoLR4fEkI//aAAwDAQACEQMRAD8A3XgrOQzst7keCs5DOy3uUqF5RqZu4IvBWchnZb3I8FZyGdlvcpUI1MMEXgrOQzst7keCs5DOy3uUqEmphgi8FZyGdlvcjwVnIZ2W9ylQjUwwReCs5DOy3uR4KzkM7Le5SoRlhgi8FZyGdlvcjwVnIZ2W9ylQl1MMEXgrOQzst7keCs5DOy3uUqEZYYIvBmchnZb3I8FZyGdlvcpVzUfAlGWBx4KzkM7Le5HgrOQzst7lk2aUWghs8FLxiDW2es8wInxXnISM+dSjSK07h/J2n8yvuxrLmvmIafwVnIZ2W9yPBWchnZb3LMnSG0fw/wApafzLwaQ2j+H+TtH5kew1uq+YfvkafwVnIZ2W9yPBWchnZb3LNN0jrSBiYCZjFZqzZgSYLngak7uW2Pq0sT8OLG9vFBAIa4gGCTGXOoqttVpR1S4eYFrwVnIZ2W9yPBWchnZb3KVCq6mLgi8FZyGdlvcjwVnIZ2W9ylQjUwwReCs5DOy3uR4KzkM7Le5SoSamGCLwVnIZ2W9yPBWchnZb3KVCNTDBF4KzkM7Le5HgrOQzst7lKhGphgi8FZyGdlvcg2ZnIZ2W9ylUdbUUuX1EYpZf9kcJbDhmJbQe4SDBzDEfDdm5J/lqn6azVkpOZToOpEB1QspuDpwOmQHGMw4RrGvUdkNjdtqOqpZx/p1T/wCYWpUt6UH8T9X09BIxbReN+Wbku/lan6ayd+XxRNdxDHxxf+XePoN2FqefBtq+ts/oqn6izN82CuK7pfRni6mPjxG73KzZ06Sm8S5df9DalOWP+H1FCFTve2GlRc5vjeKz7bjDeomegFYcYuclFcWPbwsmYvS/Kr7WGUqjmU8bafFDONFRjHulzTtNQD7tdWS1V3YP3iqMQYMxSIBqMrYT4mrHTb1qhYKI8IpAahWDBzijSe4npNR7upXqDPipGttmo1R006lR/wCEeVdtTs6MIKOlPC6Ioubbyam7bVwlJjzkSOMNzhk8eRwI8ispZdLwH1WDUSKzPs1PG/3tcfOTNchd0u5rSh47eXIuweVkEIQqo4EIQgAQhCABCEIAFHX8U+T2qRR1/FP+bUoGV0Y+WpfcVPeopneOk3BuLQAc3NEky4tgPPMATG05akhuyqQ5mHFJoPjBrgPolwG4kSJ51RvqmS/axrwHNBcHEYi4gPcSc3GXRmOddXGzjWqudRZSXD1Gw96rCm+D+iyPRpi8z4gOwAEuHGjXOF3F405DLap6elDi3IsfUgnCA4auUcR9UrK0qQljgXAkDZByaXMnOQ4hmUzsEDUrVksjnTwbCXyHFxwBzXRDeMfoxs25787d52fb0pKMIfhXXj8/AyLKtOtUeueEm88Ftkd3leXDU6Tt1ZwkThPxLzInpjyJpo4fif8AUqe+Vn6ggU24XNio4GSXS9tJ4eQ7dMZfwnUn+jXyH+pU98rEvKPc0NHibCnGa1RWw1QhCwxQQhCABCEIAEIQgAQhCABR1vFKkUVo8UpVxEfAxdh+Ssn3lP2PP4J9eNVwwBri2cUwBsA3g70iu0/F2P7bP6VQp3eZ4zPO9jVs1/vF5yJKfw/Ihs9Z/CNBeSDIIIbySdgG5Jr+H7w/zfcam9D5RnSfcclF/n94f5vuNT7f730+oss6TeLO6R2h3CMaKdVzWNL5ZTe8OeZaBLQcw0O7YWiQsq3rdzUU8ZwQyjqWDAWGsKLqLqwexrGvc9zqVQNFSoW5EluuS5XbnvOkW0uMS3wYU3HBUIDg5stnDrzd1FONMQTY3gbXUh/9zF3ohlYqI5nf1Hrf+1Zdx3rjvnHHwyQdzvgXXTeDJs0Hj4TReMLgYLciZHKpt7S1C9xHeeteLEu7n2mevTjYmhHSsAhCFTHghCEACEIQAIQhAAo6/in/ADapFzUbIhKgZgbutnBOovwVHt4FzTwbcRBJpESJGXFPUpmW1nCOdwdfPV8RTkDURJcZyyG4ZJ8zROzagHdArVYHQA/JSDRShuf6Wr+ZdI+06dN4cZJ+X+yPEZoy72UTrZa5kGcDJBAwgiDrA1HnKusvENYG022psRHxbDq8qdnRShuf6Wr+ZeDROh/3PTVfzpX2zCTy9Wf34kStaS2UV+X+BHXteN1FradUBhcXOe0AZ0yJmTJJK0GjTviD95V/qFcjRij/ANz01X8yv2KwspMwMECScySZJkklxJ1qheX1OvDTFPP78SdLGyLCEIWQOBCEIAEIQgAQoa9ra3Wc9yhF6M25exOUW9yRU5SWUi4heB06l6mkYKG0nilTKG0+KU5cRHwMXdR+LsX2m/0aieXp41PzvY1I7sPEsX22/wBKqnV6HjM872NWxX+9X931Jafw/Iho/KM6T7jknv75w/zfcam9H5RnSfcclF+/OH+b7jU+2+89PqK+BvkIQsMiEul/zU/eUv6rVJon8yo/ZJ63uKi0w+bf6lL+oFY0YH7nQ+7b681ef8H/AH/Qb+IZoQhUBwIQhAAhVLxvNlFoLyZJhrWiXvduY3afUNsJJVvm1u8RlCkN1QvqP8uCGg9BPSrttYV7nenHbqQ1K8KfxM0yFmm262n6dm9FV/UXfhds2vs3oqn6iu/Yl10XzGRuqcvhy/RmiQs+LXa/rLP6Gp+qjhrZ9ZZ/QVP1Uv2Hd9F8xsrylF4b/I0CyN96RkV3Ux4rOL0ujM+v1K4+1WsD5Wh/Lv8A1liLzvt3CVBVw4i4kw3C084BJ9pW/wBgdkVKF13ldLCTx5/8yZXad3GpR00nz38h++/XDatJo5ejq1M4xxmmJ3giQfavlHwwAda0ui99VqlQik5rW4cy9he3WIAAc3PyrpO27KN5ayisalvH9+Jkdn1Z29ZN50vifSEJHw1q+to/y7v1lxVtFqAnhaP8u79Zee/YV30XzOp+0KHX8ia336GvLBsyJ59qrVL/AC3MGenUsHbbyeK9TGQXYiTAgZ5yASYHNJV2hfocBTDMT3yBnByEw3e7XA2wVqUrBU46HFZ5nL3NxcVbh6JPjtvg+k2C2irTD27dfMRrCsLE6LWi0CgA11IAkuh9NznZ84eBs3J14XauVQP+lU/UWZU7EuXJuCWOW50tG+p6Fre/PYeISH4QtQ2Wfs1fzL34StO6z9VXvUX2Ld/yr5ol9to9R6hIjeNq3Wbqq96gtN7WsNMU7O7LlVR7Qo59k3MFmSSXmv8AJLC4hUeIbvyZDa7QSS7ECSdio1bZks8bzew4XiD0yPIdq8rXsI15kwOkq1GzkvE62koqKNfdl/FtODmA6M9cZT7StWvnlGi53BMaDDnNE+XMn1lfQ1m3UIxaa55MvtCEYyWnnxBQWs8U/wCbVOql4OhhO4SqseJmPgY+7/FsQ/jb/SqJ7eVJxLS1pdGKYjbG8jcsrXLnWeyhhwudhAcNhdQqCfWmWj9jdZg51QYBUwhtOnLowgy85azI8gErdrU/x53Te3XcfTfLGwws9F/CNJY5oEkklvJI2Enak9+/OH+b7jU/ZeTS4CHiTElsCTq2pBf3zh/m+41MtnJ1N1jb6okkljZm+QhCxCER6Yu/dh97T95W9HBFjofdM90Knpl82H3tP2lXdH/mlD7qn7gV1/wi/q+g1fEMEIQqI4FBbrY2lTdUf4rRJjWdwG8kwBzlTpHpDUxVKNLZLqzhvFOAwdt4PmKzaUO/rRp9X+XMjqz7uDl0Ftmpvc81q3yr8o1ikzWKTPxO0+RW3uwtLjsBPUpGU15XyBXpFKnGnFRisJHMSqOctUhLUv4xll+KV2zSN0wCSTqA1k7gFXpWd3CFpPFa4wAM4nKV7WshY8OHRzwl3aPRE4xtVUox5ZSNLo4yoA51U5uiGzOECdfPmnockN1VjCbh+SmisI89uK8q1R1JcWcWqqI1wsTpDcjKjsUknXlqTK9Lwlr3A7/IBqS11ZxoEtjFEidUrZo2sVFSlxMWpcScsReDMVbKwktwai4HC44oBLZ42WtbDRM02tIYXDDEh4g56iN4ySSyUKVRpeW2jJxxQ+hGPE4kgFokQ0md+XOr9jsjqTgWU6oZEE1HUnasmYW0xIgTJO/mk51KpKvWcJLKy/NG1dW8aNupp4eFz2fz+h9Bpal5V1JVcNuxsIJzaY8mz8Vxe1tIc1o8v4exQ3C7nOeRQpy7yKa4v9TPaR6MGrUD2vwnbtkbiEntGj5pua4S4tcDB1GCDs2ZLX1WkDFi3HMRInZMfip7uoMq48WKWOwu4zGMAPiQYc4yObXKyozlXl7oVbe4hUim0uhYu22NeXPw4AcENlx+gHSS7Mk446GhMccqJlyNptgYTkDBfUqHDk1p8ZoAgAatirVPi7UaeUGkxwhuGDL5kb+ncr0Yyjx4Fqetyc5PYvgrkvXD3wEns9kqV3veHNgVMIY5xiGESHDAZxDPXt2pleU1D/58SxbQhOeJ8PAdOqAaiPKqdVjnfTb1FRO0fqPfi+Kw4y51PEQyNgHE35nYq1q0ftM4qZY0FxJbjGBoJkBgwgg9OXQudq2VxVeqTyzp7e6tqOIx29Cw646Thx4PUs9pFcbGMmmBIzG+QnHwLaQx0gF5g03cM0NABE4m6nbdfqSBl5mo04tQkDcdYxbf8Kh9mr0MSb2NW1uoV5uKk36DDRy34mNIOY9RW7sFsFRs7Rk4c/cvkly2zg6pbOTsxzHaFsrtvbg6jTOTuK7oO3yKhfW3vNr0J7ih30MrijYlVLyPEPQrao3sfi3dBWTD4kYMuBj7CPirHzPo/wBNye3oeNT872BIrCfibJ9qh7I/FO70OdPzvYFs1/vF5yJqa930RXnjM+233glt+j94d0N9xqYTm37bPeCX3784d5vuNT7f4/R/QHwN8hCFgkQg00d+7t+9Z7Hn8EwuAfulD7mn7jUr05PxFP74f06iZ6PH90ofc0/cCuyX/lj/AFfQauIwWatl+VKpIoOFOmDHCYQ59SMiaYdxWt3OIM7ABBLTSOqW2SuWmCKboO7KCeqUjptAAAyAyG4AZD1LS7GsqddyqVFnHBFG9ryppKPM8DKusWq0TvLqbh5WlkEKvTtr32kNrua2qaZbTeGTSrMDi9ww4gWVBOYkggSFdBSPTF5ZQbVGTqVWm9p2+MGkeUOIXUxtqMZKUYpNdFgye+nJaW9maA1nU44TCW6sbZgE6sbTm3pkjoUF7XiKQaS0uDjEDXqSSvpAC0g6iCDO5ZyhZXGnjc9xLs2bIZPFneYzzV1JtbDbZRVROotk9/E1sUScUuaTmQY/wKtbb4ot4rKfCO2Z+s7gsi2rXfkCAN6l+DqjWmKkTryCh7x8kejQxoWhPGNjVOvzgqJe1uMswmoGzAaTDi3aYTv4SY6mXMcHADYQY5juKw90VIDWaz8pUO1xkhjegQT5Arl8NaGYyBiGox7Y1jJPVTgmcFfRhKvLQsb/AL/MtXjY3NoEka2k+pQWKnNMdA9ibXVb2WijgftEc4ygr112cC0CZByB8m1dVGSaOQlmLafUx1irmnTJ2Y3YgcwQKjs45pmU5q27EJBVC8NFy4ktdhBkwCQMzJWbtdnq2YQCS0a8ycln0KU7dyb3TeTaua1K8jTjF4cVjfmb7R+8BwhBOsezMH2qDSCjw2Li4mh7JESCA4A+0rF3bby9+wiJMrVXHe8NDWnDhkZZbc1m9oVM+8is6UqME+jLLoo0nsYx4e0SA0RTe2NVXMNxCMiMzxTnmnlyWoeENiIr08spGNvHbltyLlS8NLsTcTQCATlm4g5D1KnZnFlCm8ZuouBjaeDcWuHlAPWsqFfMtbWGnvjxLlepqhTq8ss+h2m2mjRLyQdQHGmDABM9MmNkrL3regxCq4CRAxbcOYzO7MpXe/8A8k0jSLRYqzpxcZxayC7WRGLPuWHdpO+qyDkZiN2eU7yrFfMsaGMrU51JRcXtzPo1u0kohhOMZA6g6OuI9aS6NaYtZVJfPA1TmY8R4yDspkRkY3Dcvbvbjc1rswSARvG38VrK9hotbGBkDIDCI9ipXl+qDSazk3bGxdXLTwPbNaWPaHNLXNOoiCPIVZlpM5SsVSs1JpJp46ZOvg6jmg+QGPUo7VTLxDrRaCNwqBvkOEBV49q0mt0/kaj7IrZ2wO9Ib2hr6VAB1VwhxEEUgfpO2Ytzdc56l86vP4mk4AGQIg9QWioU20RFPIdM9aR6RWkOwzyh6pP4Kt7U7mslj3TVo2nsVGU/xYMtYLDXze4gNEmSYjLKZ1ZrUXRd1qq4XnA1mRHCF3HHM0DFhO8woLE4V7RQokAsxGo8coU2yGnmxEdS3rltulTqbyRy0u0LmktCke09KKtMzaKTDT2voF5LBtLqbxJbvLSSNyaXrVBpFwIILZBBkEESCDtCTlqgu+rhpWijspGWczKjMYaOYOxgc0Lnu0uzKVKKrUljD3QtrdyqPRMo0RFGy8z7N7Wj8U6vQ8ZnQ/8A8Ulp/IWf7Vm9+mm171AHMJ1Q7Yd7NypVd5rzl+huw+H0RCDxmfbZ7wVC/T+8P833GqzSrgvZHLbsO9Vr9+cO833Gp9BYnv0f6oR8C47TOsPoUep/5kftvW+rpdbwlZsZVevRaMnOaJ3uAy1bVoew238v6lXctX7pHUtDWMcxjQKmKWlxOTHjaOdXLn0vqMs9JvBUyG02NnG4Ew0CfFWbtZYwM47IDo8cchwG3/JU134eBp8dniN+m2dQ2SnuzouOjTt6iZNHbNK31ab6bqVMB7XMPHdIDgRI4vOq903jjYGugVGiHt3xljG9p1z5NiWupOyw5g7QZ2gdWs+RcWm7i9u50HC4ZOa7YQdYVi2p07bKgsJle4od8vE07XLE6Z322q9lBjgWsdjqkHLEPFZO0zmVyy67RVpia1UtcMxwhjnB265CqX3oy2hSp1A0ZPwOja14gT5wb1rVjuYygoPjuKrfeIPEaczllu2rY17NxQBqaMjsyEQPIl11aAYRNVj8R1hlSkA3mzJJWjo3I5rSAa5BGpz6Dtm/JTxmkOp6M4m2vHZ/Uz9nFPLFJHSnZuynUZNN0Hc45dazVbRi1iqMYa2lOsPaXR0BFptVSiSwS6RxSNfR/dV8yjxR3lrcU6lDVF+6tsluy2Lg6jpIOesGRERrHPPWp7wbiZBEjX6v7ri5rmfUbieLQxxOqmaRaR/FjOZTJ2jrs+PaTzOp0CB0QQnaW9zibycHXlKD2yZm7rz4CrhcYBzB59yf22/XVG8HRIc6Jk+KI3kakpvHRtzKjXv4QtmIcxjW59DiU6pVGNpQ0Ac0LdsXJ08N8Dnr5RU1JLdlKzXmThafG1HpCv2vRsVKZJOZWVFCsLTwkHgS4idkn+62LLZFPyK7GanlLk8FOpB02muayYVt28ES3bnOWsD/ANpNaLdUpHiOInePItmbkfaC57X1RnEMpB7cucjWqFt0EquGuuf9GPYFhV1HU4s36VRTgnP1PdDeGrukFgnW5wLndUgLbVbpNnpgl2KSXPJAElxkmBkAsfotZ6lkqFj2vbuxtLZHMvornCtRLTtEepZNZtvQ+HIyryUnNw5chc+5jUp4soI1L5vatHhTtTpGU4h/ZfVrFaMNKN2Syt7WF1auCwkADjRSNSZOWrVqKZR92axzG2M9FTHXiUbHa8D2Hcf7J7b7znOclnrbcLj/AMd7eizPB9ZUtjpB4Je7EGkgZFsxtIOfkVPtG3TaqPyPROwa8XqpY34lj4cGcAu6AfauRedR3i03nqHtK7FYfRaSByWk+xdstzuQ8dLHD2hUO5eMxgzopXFJPDms+aPaVnrv1hrBvc6T1DvV6yXaxgdih5OvFEdAGoKh8KRrDuyV58Jk5BryeZpPsCY6NeWyjjyQx3FDnNfNCW8rQyyW+hVGVOTiHJa4YXxzQQY5l9Ha8ESDIMEEaiDqIXyjSK77RXr0mupPph7sFMuGuc3HLVA2LT2WzWuygMpOD6Yya2oC7CP4XAhwHNmukt4yjRip8Th+0XTqV3Kk9v39TXOSahe7Bw7oe7hCGtLWS1zWMLQQZ2uLvJCV07fXr4xWIa1rsGGmC0OgDEHEkmJMQCJgypWyNkezyKvdqNWPdsW0t3H336HbLzHBUm4KstNEn4p2WBzC7ZuBWg/aqjurehqdyzjXnORty6NhXTWmZz3R1Z+r1rNqWVKpxzz/AD9DXhWlHgPnaV0h9Gueii9Zu99IGOrOOGtnh10yD4oVk5JHejvjXa/o+6E63saUJZWfn/oSpcTa5GnY/WCIgwOcQM/83KraLAHOxYnAxGWGMiTtB3lWl4pxpSF1jlv/ANn5UG6By39VP8ithuc7Yjya/wAV42qCSNxg9U/igMBZ6OBoaDkN8bSTsy2r2lVDhI3kZ8xg+xdErwJBSS63QajNzsY+y+Sf94f1qa9bAK1F9ImMYgGJwmQQY5iAqLjhrU37DNJ3Q/Ns+e0Dzk3Dlo0ZZiYN5DRVyuYtp0LaB8vRPOaBz6nqZrbb9bZ/QP8A1FeBUgcp0yrqZnrZfFVji2sGkx4zRDT0CTHWl1ksdarUx0zTjV8Y1x6ocITu9Ls4RXrpsYpgAISeTWn2o3aq3UUvFdPIgs9C2NGXg3ZqD/yUr3W3Y2zH0nenLV0VLgx9Ri76r2qAKzKIbIzYXl07MnZKB7eJPMnGk+po3u9gKU1RDVsWC9x+Zl3ksyQprWitwYaW0+Cxg4sTsfjbojWnDnRSVFwLqLQNuH3gU1r2Fwp6lLbbufmMuWkorwI7gtVpa0ijTpObiOb3ua6cpyAITZ1ut3/T2f0z/wAij0T+TP2j+C0Lzksmv94zQoy9xHz+/wCvaS5rqlKk0NOZY9xIB5i0LSaP2rE2FX0hoy0jmSbR2+RS19CzbmO6kQXdPXFSS3RprzYackaiklgttYFxp0W1A46zUw6sojCU9q3/AEnsIeJnYdShurAQcHigxv59aioaXUK9qkp5aFtptNpI+bM9P/8AmkjbstJeSKTMJM4eGIE9OBb805C8ZRCvShGXFGzTrzp7wePISWOraqbQ1tmpR9+f01O212v/AKaj6d36adgL0OTsIbryZ+pVtZ/5az+Wu79NcirbRqs9m9M/8i0D3qMuTXhC6vASWahXqVWvtFOkwU8RYKb3PJe4YSTIEANnrTC2VxTpuedTGlx54Ex+CsOKUX7Ung6fLdjd9inDvW7APKo5Swsj4Rc5KJSszMFISJdBc6NZeZc7/cSpmvknKIMZ7efoQShZTeXk6RLCwjpxXlnEAAmY271wyoDq1KdgSCnuJZ+944Z3m+41PeChmFpjKAd24pDe3yzuhvuNT6fxEc+A8NYTE55euY9hXlWlIIMwcssl45rSZgTl05avauwUwecuqRr2mPKUBduCiqZbQP8A3AQKdioI16jHQdyidawOdRixHPPWZPTl3Lh9gO9OSQm5Fa7QXtIGUjLmcM2nrAV+hf8ARc0ONRrSQCQTBB2g9BVOldpDQMUwAJO1efBp2PeBnk15AEmTA2ZlTU6igVLi377AwbpDZ/r6XbClF/Wf6+l6Rves4dEqB1sB6SZ9qP2Ps/1bfX3qx38Cm+z31NML5ofXUvSM71Iy+qH11L0jO9Zb9jLP9WOs965Ohln+rHWe9L7RAPYH1Nky+6P1tL0jO9d/DVH62l6RnesU3Quzn/hjrd3ro6E2b6sdp3ene0xE+z31Gl73ix9Zga9rtfiuB3bkyqWcFuqVkqmhopnHZ4a8apJg8yuWe9rU0YX2epI2twuafLOpa9jfUlHTJ4Me/wCzKuVKCyTWd7BUa0kS3ZO7IZJreduHB61lK9xV3PNcACo4asQmNgOxV3XZb6vFfhY3mImOlPh2hRhqS6sbPsqtPS30WTW6M25gYZc0cY63AbufmT515U4+UZ2296+fUNBKIHGEnbm72zmpv2Ks/wBWO07vWTUu4yk2asOzWopZNDe1uplp47D0Obnza1k7ZS4IDc7MdO1TVdCKOtownWOMcirLbRUDTTrUX8zmjG08/FzCrVqqmtitdWlWklKCz1Fdlr43AF2XOfZK3N32qkxgaHsAH8be9Yuporw7pc2AMhikHfqUzdBqA1tnynvRSnTprPMs07SdWCb2N78JU4+UZ22968bedP6yn2296w40Kocj/c7vUFPRKk4YhZ3EHUTUAnrfr5lOriL4DnYNcWb43rTH/Ep9tveuDfFL62l6RnesM3Q2jJDqJYRBgunIzuPMV3+xdDkes96R3EVsxysG90zZm+KP11L0jO9efDNH66l6Rnesd+xVDkDrPegaGUOQOs96Y7iA9WEuprTfVD66l6Rvek9ovFr6zntIc0AU2kGQY4zyCNfGdHmKpQuEMGFhc0a4Dsp1bRzKand+EADUPKd5nnUVSspLCJqFo6c9TLLbUDzLttdp1EHX6jB9aqUbMXAEbROa6ZYSDIgHP1mT61WwjQyXNQJA1AmBt5lO05KtSLswRqjPYVNiTWAFxmIyiZ551LP3v8s7zfcanlaphBMExnlr8iQ3s7453Q33GqSlxGy4D4LsKu+uGgk6v7wp2KIeeuqZgbTMeSJ9qHNBEHP+2aMlwUYA7Dl4SuGUOMXZ5xPknvUgalwJkKT8QBgiROesdK6DUBdBqXA3JG2iASdpifJqQ0ySJzGvy6vYrBauBRAJIGZifJqS4G6iNdQu8K6LUuBNRE1q9pMMCTJ2xqXVKmQMzOZ6icgh0ggAZGZO7LL1pcDXIDG3IIwLp9IOBB1EQV02lE85k9Ufgl0iajjAuajTIgZZz1ZR5VNPGDd4J6oH4rosRgNRXwLltGJ5yT1q0GINNGkNZVLEBimNIzM5REc860VGGCQJMGBvOwI0hrIyFyB3KYNyGS4ZRAmNpJ8pRpBSOcGa8sFP4lh/h1yORqw6/Kp2tSH4JqgQAcsvnFQDqGroT6axnIypLPAbWpsVG84cNcjLC4Z7fpKKsHZYY2zPQY9cKnZbseKjXENAEz8Y95ILSIgjeR1JrhSVEs7DqcttyAAwJ1x60KUsXhYosE2oiIQAvalM5QYgg9I2hdwkwOyeAL2FxTJIMiMyPJOR6kJBUz1jxC8JXFOmGiBqz9Zn8UEpBQpuMDFr2xqnmSG9vlneb7oT5qQ3t8s7zfdClpcRs+A5qMBBBzB1qZiEKNj2euzB6FxRZhaATMACd8IQhDWTNRVpEtIBgkZHcUITyNkzWLoNXiE5ETYPpzGcQZy25EfipCEITsDMkQYcc/Rw+ucvUfUpcC9QlBs4fUgtEeMSOjKfwUiEJcDMnIqt5Te0FHRtTXCcTRmR4w2GEIT9CE1Ewrt5TesLx9doBOJp84Z8y9QjQJqAV28pvaC94dvKb2h3oQl0hk4q2hoaTiaYBMYhnC9ZXaQDibmJ8YIQjQg1HnCt5Te0FGbQ3HhlurFOIb4hCEmkXJKKzeU3tDvXJqt5Te0EIRoDUcUrSxwMObkSNY2GN6OEbym9oIQk0IXUR0w0EnG0yZ8YZZARr5l06s3lN7QQhJoQ5SZzwreU3rC4p2lrgcwIcR4w2FeISOCH62Bqt5Te0FBVtTRGYzIbrGUzn/m9CEzQh6mdcM3e3rC5NZvKb1hCE3QSqRx4QMUSIiZxDXOpJL1rDhnZj6O0ckIQpIQ3Gylsf//Z"/>
          <p:cNvSpPr>
            <a:spLocks noChangeAspect="1" noChangeArrowheads="1"/>
          </p:cNvSpPr>
          <p:nvPr/>
        </p:nvSpPr>
        <p:spPr bwMode="auto">
          <a:xfrm>
            <a:off x="215900" y="-61912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4199" y="836712"/>
            <a:ext cx="81756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Which activity burns the most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calories? </a:t>
            </a:r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1529133" y="2283262"/>
            <a:ext cx="606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Mowing The Lawn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3004919" y="4149080"/>
            <a:ext cx="3134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Handball</a:t>
            </a:r>
            <a:endParaRPr lang="en-GB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548768" y="3206392"/>
            <a:ext cx="4046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Paintballing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2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  <p:sndAc>
          <p:stSnd>
            <p:snd r:embed="rId2" name="whoosh.wav"/>
          </p:stSnd>
        </p:sndAc>
      </p:transition>
    </mc:Choice>
    <mc:Fallback xmlns="">
      <p:transition spd="slow" advClick="0">
        <p:fad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5703" y="332656"/>
            <a:ext cx="52725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CORRECT!!!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444208" y="6093296"/>
            <a:ext cx="259228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Question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65844" y="1674673"/>
            <a:ext cx="75303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 burn 840 calories</a:t>
            </a:r>
          </a:p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Per hour playing </a:t>
            </a:r>
          </a:p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handball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573" y="5494002"/>
            <a:ext cx="4086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840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calories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1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00"/>
                            </p:stCondLst>
                            <p:childTnLst>
                              <p:par>
                                <p:cTn id="3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5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50"/>
                            </p:stCondLst>
                            <p:childTnLst>
                              <p:par>
                                <p:cTn id="51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100"/>
                            </p:stCondLst>
                            <p:childTnLst>
                              <p:par>
                                <p:cTn id="58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150"/>
                            </p:stCondLst>
                            <p:childTnLst>
                              <p:par>
                                <p:cTn id="65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200"/>
                            </p:stCondLst>
                            <p:childTnLst>
                              <p:par>
                                <p:cTn id="72" presetID="34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250"/>
                            </p:stCondLst>
                            <p:childTnLst>
                              <p:par>
                                <p:cTn id="79" presetID="34" presetClass="emph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300"/>
                            </p:stCondLst>
                            <p:childTnLst>
                              <p:par>
                                <p:cTn id="86" presetID="34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350"/>
                            </p:stCondLst>
                            <p:childTnLst>
                              <p:par>
                                <p:cTn id="93" presetID="34" presetClass="emph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5" grpId="0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922" y="332656"/>
            <a:ext cx="57358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INCORRECT!!!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5855" y="1674673"/>
            <a:ext cx="75303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 burn 840 calories</a:t>
            </a:r>
          </a:p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Per hour playing</a:t>
            </a:r>
          </a:p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handball</a:t>
            </a: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6444208" y="6093296"/>
            <a:ext cx="259228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Question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37334" y="5934670"/>
            <a:ext cx="4086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840 calories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1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50"/>
                            </p:stCondLst>
                            <p:childTnLst>
                              <p:par>
                                <p:cTn id="26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50"/>
                            </p:stCondLst>
                            <p:childTnLst>
                              <p:par>
                                <p:cTn id="40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00"/>
                            </p:stCondLst>
                            <p:childTnLst>
                              <p:par>
                                <p:cTn id="47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34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800"/>
                            </p:stCondLst>
                            <p:childTnLst>
                              <p:par>
                                <p:cTn id="61" presetID="34" presetClass="emph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850"/>
                            </p:stCondLst>
                            <p:childTnLst>
                              <p:par>
                                <p:cTn id="68" presetID="34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900"/>
                            </p:stCondLst>
                            <p:childTnLst>
                              <p:par>
                                <p:cTn id="75" presetID="34" presetClass="emph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4367" y="116632"/>
            <a:ext cx="4713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AutoShape 2" descr="data:image/jpeg;base64,/9j/4AAQSkZJRgABAQAAAQABAAD/2wCEAAkGBhQSEBUUEhQUFRUVFhcUFhgUFBYXFBQUFxQVFRQVFBcXHSYeFxkkGRQVHy8gIycpLCwsFR4xNTAqNSYrLCkBCQoKDgwOGg8PGiwkHyQsLzQpLCwsLCw0LCwsKTQsLCwsLCwsLCwsLCwpLCwsLCwpLCwsLCwsLCksLSwsLCwsLP/AABEIAKgBKwMBIgACEQEDEQH/xAAbAAACAwEBAQAAAAAAAAAAAAAABQMEBgIBB//EAE0QAAEDAQQECAgLBwIGAwAAAAEAAhEDBAUSIQYxQVETIlJhcZGS0RQygYKTobGyFSMzNEJTcnPB0tMWJGKUs+Hwg6JDRFRjwvEHo+P/xAAbAQABBQEBAAAAAAAAAAAAAAAAAQIDBAUGB//EADcRAAIBAwIDBQUGBwEBAAAAAAABAgMEERIhMUFRBRNhcYEUIjKRwRUzQqGx8DRScoLR4fEkI//aAAwDAQACEQMRAD8A3XgrOQzst7keCs5DOy3uUqF5RqZu4IvBWchnZb3I8FZyGdlvcpUI1MMEXgrOQzst7keCs5DOy3uUqEmphgi8FZyGdlvcjwVnIZ2W9ylQjUwwReCs5DOy3uR4KzkM7Le5SoRlhgi8FZyGdlvcjwVnIZ2W9ylQl1MMEXgrOQzst7keCs5DOy3uUqEZYYIvBmchnZb3I8FZyGdlvcpVzUfAlGWBx4KzkM7Le5HgrOQzst7lk2aUWghs8FLxiDW2es8wInxXnISM+dSjSK07h/J2n8yvuxrLmvmIafwVnIZ2W9yPBWchnZb3LMnSG0fw/wApafzLwaQ2j+H+TtH5kew1uq+YfvkafwVnIZ2W9yPBWchnZb3LNN0jrSBiYCZjFZqzZgSYLngak7uW2Pq0sT8OLG9vFBAIa4gGCTGXOoqttVpR1S4eYFrwVnIZ2W9yPBWchnZb3KVCq6mLgi8FZyGdlvcjwVnIZ2W9ylQjUwwReCs5DOy3uR4KzkM7Le5SoSamGCLwVnIZ2W9yPBWchnZb3KVCNTDBF4KzkM7Le5HgrOQzst7lKhGphgi8FZyGdlvcg2ZnIZ2W9ylUdbUUuX1EYpZf9kcJbDhmJbQe4SDBzDEfDdm5J/lqn6azVkpOZToOpEB1QspuDpwOmQHGMw4RrGvUdkNjdtqOqpZx/p1T/wCYWpUt6UH8T9X09BIxbReN+Wbku/lan6ayd+XxRNdxDHxxf+XePoN2FqefBtq+ts/oqn6izN82CuK7pfRni6mPjxG73KzZ06Sm8S5df9DalOWP+H1FCFTve2GlRc5vjeKz7bjDeomegFYcYuclFcWPbwsmYvS/Kr7WGUqjmU8bafFDONFRjHulzTtNQD7tdWS1V3YP3iqMQYMxSIBqMrYT4mrHTb1qhYKI8IpAahWDBzijSe4npNR7upXqDPipGttmo1R006lR/wCEeVdtTs6MIKOlPC6Ioubbyam7bVwlJjzkSOMNzhk8eRwI8ispZdLwH1WDUSKzPs1PG/3tcfOTNchd0u5rSh47eXIuweVkEIQqo4EIQgAQhCABCEIAFHX8U+T2qRR1/FP+bUoGV0Y+WpfcVPeopneOk3BuLQAc3NEky4tgPPMATG05akhuyqQ5mHFJoPjBrgPolwG4kSJ51RvqmS/axrwHNBcHEYi4gPcSc3GXRmOddXGzjWqudRZSXD1Gw96rCm+D+iyPRpi8z4gOwAEuHGjXOF3F405DLap6elDi3IsfUgnCA4auUcR9UrK0qQljgXAkDZByaXMnOQ4hmUzsEDUrVksjnTwbCXyHFxwBzXRDeMfoxs25787d52fb0pKMIfhXXj8/AyLKtOtUeueEm88Ftkd3leXDU6Tt1ZwkThPxLzInpjyJpo4fif8AUqe+Vn6ggU24XNio4GSXS9tJ4eQ7dMZfwnUn+jXyH+pU98rEvKPc0NHibCnGa1RWw1QhCwxQQhCABCEIAEIQgAQhCABR1vFKkUVo8UpVxEfAxdh+Ssn3lP2PP4J9eNVwwBri2cUwBsA3g70iu0/F2P7bP6VQp3eZ4zPO9jVs1/vF5yJKfw/Ihs9Z/CNBeSDIIIbySdgG5Jr+H7w/zfcam9D5RnSfcclF/n94f5vuNT7f730+oss6TeLO6R2h3CMaKdVzWNL5ZTe8OeZaBLQcw0O7YWiQsq3rdzUU8ZwQyjqWDAWGsKLqLqwexrGvc9zqVQNFSoW5EluuS5XbnvOkW0uMS3wYU3HBUIDg5stnDrzd1FONMQTY3gbXUh/9zF3ohlYqI5nf1Hrf+1Zdx3rjvnHHwyQdzvgXXTeDJs0Hj4TReMLgYLciZHKpt7S1C9xHeeteLEu7n2mevTjYmhHSsAhCFTHghCEACEIQAIQhAAo6/in/ADapFzUbIhKgZgbutnBOovwVHt4FzTwbcRBJpESJGXFPUpmW1nCOdwdfPV8RTkDURJcZyyG4ZJ8zROzagHdArVYHQA/JSDRShuf6Wr+ZdI+06dN4cZJ+X+yPEZoy72UTrZa5kGcDJBAwgiDrA1HnKusvENYG022psRHxbDq8qdnRShuf6Wr+ZeDROh/3PTVfzpX2zCTy9Wf34kStaS2UV+X+BHXteN1FradUBhcXOe0AZ0yJmTJJK0GjTviD95V/qFcjRij/ANz01X8yv2KwspMwMECScySZJkklxJ1qheX1OvDTFPP78SdLGyLCEIWQOBCEIAEIQgAQoa9ra3Wc9yhF6M25exOUW9yRU5SWUi4heB06l6mkYKG0nilTKG0+KU5cRHwMXdR+LsX2m/0aieXp41PzvY1I7sPEsX22/wBKqnV6HjM872NWxX+9X931Jafw/Iho/KM6T7jknv75w/zfcam9H5RnSfcclF+/OH+b7jU+2+89PqK+BvkIQsMiEul/zU/eUv6rVJon8yo/ZJ63uKi0w+bf6lL+oFY0YH7nQ+7b681ef8H/AH/Qb+IZoQhUBwIQhAAhVLxvNlFoLyZJhrWiXvduY3afUNsJJVvm1u8RlCkN1QvqP8uCGg9BPSrttYV7nenHbqQ1K8KfxM0yFmm262n6dm9FV/UXfhds2vs3oqn6iu/Yl10XzGRuqcvhy/RmiQs+LXa/rLP6Gp+qjhrZ9ZZ/QVP1Uv2Hd9F8xsrylF4b/I0CyN96RkV3Ux4rOL0ujM+v1K4+1WsD5Wh/Lv8A1liLzvt3CVBVw4i4kw3C084BJ9pW/wBgdkVKF13ldLCTx5/8yZXad3GpR00nz38h++/XDatJo5ejq1M4xxmmJ3giQfavlHwwAda0ui99VqlQik5rW4cy9he3WIAAc3PyrpO27KN5ayisalvH9+Jkdn1Z29ZN50vifSEJHw1q+to/y7v1lxVtFqAnhaP8u79Zee/YV30XzOp+0KHX8ia336GvLBsyJ59qrVL/AC3MGenUsHbbyeK9TGQXYiTAgZ5yASYHNJV2hfocBTDMT3yBnByEw3e7XA2wVqUrBU46HFZ5nL3NxcVbh6JPjtvg+k2C2irTD27dfMRrCsLE6LWi0CgA11IAkuh9NznZ84eBs3J14XauVQP+lU/UWZU7EuXJuCWOW50tG+p6Fre/PYeISH4QtQ2Wfs1fzL34StO6z9VXvUX2Ld/yr5ol9to9R6hIjeNq3Wbqq96gtN7WsNMU7O7LlVR7Qo59k3MFmSSXmv8AJLC4hUeIbvyZDa7QSS7ECSdio1bZks8bzew4XiD0yPIdq8rXsI15kwOkq1GzkvE62koqKNfdl/FtODmA6M9cZT7StWvnlGi53BMaDDnNE+XMn1lfQ1m3UIxaa55MvtCEYyWnnxBQWs8U/wCbVOql4OhhO4SqseJmPgY+7/FsQ/jb/SqJ7eVJxLS1pdGKYjbG8jcsrXLnWeyhhwudhAcNhdQqCfWmWj9jdZg51QYBUwhtOnLowgy85azI8gErdrU/x53Te3XcfTfLGwws9F/CNJY5oEkklvJI2Enak9+/OH+b7jU/ZeTS4CHiTElsCTq2pBf3zh/m+41MtnJ1N1jb6okkljZm+QhCxCER6Yu/dh97T95W9HBFjofdM90Knpl82H3tP2lXdH/mlD7qn7gV1/wi/q+g1fEMEIQqI4FBbrY2lTdUf4rRJjWdwG8kwBzlTpHpDUxVKNLZLqzhvFOAwdt4PmKzaUO/rRp9X+XMjqz7uDl0Ftmpvc81q3yr8o1ikzWKTPxO0+RW3uwtLjsBPUpGU15XyBXpFKnGnFRisJHMSqOctUhLUv4xll+KV2zSN0wCSTqA1k7gFXpWd3CFpPFa4wAM4nKV7WshY8OHRzwl3aPRE4xtVUox5ZSNLo4yoA51U5uiGzOECdfPmnockN1VjCbh+SmisI89uK8q1R1JcWcWqqI1wsTpDcjKjsUknXlqTK9Lwlr3A7/IBqS11ZxoEtjFEidUrZo2sVFSlxMWpcScsReDMVbKwktwai4HC44oBLZ42WtbDRM02tIYXDDEh4g56iN4ySSyUKVRpeW2jJxxQ+hGPE4kgFokQ0md+XOr9jsjqTgWU6oZEE1HUnasmYW0xIgTJO/mk51KpKvWcJLKy/NG1dW8aNupp4eFz2fz+h9Bpal5V1JVcNuxsIJzaY8mz8Vxe1tIc1o8v4exQ3C7nOeRQpy7yKa4v9TPaR6MGrUD2vwnbtkbiEntGj5pua4S4tcDB1GCDs2ZLX1WkDFi3HMRInZMfip7uoMq48WKWOwu4zGMAPiQYc4yObXKyozlXl7oVbe4hUim0uhYu22NeXPw4AcENlx+gHSS7Mk446GhMccqJlyNptgYTkDBfUqHDk1p8ZoAgAatirVPi7UaeUGkxwhuGDL5kb+ncr0Yyjx4Fqetyc5PYvgrkvXD3wEns9kqV3veHNgVMIY5xiGESHDAZxDPXt2pleU1D/58SxbQhOeJ8PAdOqAaiPKqdVjnfTb1FRO0fqPfi+Kw4y51PEQyNgHE35nYq1q0ftM4qZY0FxJbjGBoJkBgwgg9OXQudq2VxVeqTyzp7e6tqOIx29Cw646Thx4PUs9pFcbGMmmBIzG+QnHwLaQx0gF5g03cM0NABE4m6nbdfqSBl5mo04tQkDcdYxbf8Kh9mr0MSb2NW1uoV5uKk36DDRy34mNIOY9RW7sFsFRs7Rk4c/cvkly2zg6pbOTsxzHaFsrtvbg6jTOTuK7oO3yKhfW3vNr0J7ih30MrijYlVLyPEPQrao3sfi3dBWTD4kYMuBj7CPirHzPo/wBNye3oeNT872BIrCfibJ9qh7I/FO70OdPzvYFs1/vF5yJqa930RXnjM+233glt+j94d0N9xqYTm37bPeCX3784d5vuNT7f4/R/QHwN8hCFgkQg00d+7t+9Z7Hn8EwuAfulD7mn7jUr05PxFP74f06iZ6PH90ofc0/cCuyX/lj/AFfQauIwWatl+VKpIoOFOmDHCYQ59SMiaYdxWt3OIM7ABBLTSOqW2SuWmCKboO7KCeqUjptAAAyAyG4AZD1LS7GsqddyqVFnHBFG9ryppKPM8DKusWq0TvLqbh5WlkEKvTtr32kNrua2qaZbTeGTSrMDi9ww4gWVBOYkggSFdBSPTF5ZQbVGTqVWm9p2+MGkeUOIXUxtqMZKUYpNdFgye+nJaW9maA1nU44TCW6sbZgE6sbTm3pkjoUF7XiKQaS0uDjEDXqSSvpAC0g6iCDO5ZyhZXGnjc9xLs2bIZPFneYzzV1JtbDbZRVROotk9/E1sUScUuaTmQY/wKtbb4ot4rKfCO2Z+s7gsi2rXfkCAN6l+DqjWmKkTryCh7x8kejQxoWhPGNjVOvzgqJe1uMswmoGzAaTDi3aYTv4SY6mXMcHADYQY5juKw90VIDWaz8pUO1xkhjegQT5Arl8NaGYyBiGox7Y1jJPVTgmcFfRhKvLQsb/AL/MtXjY3NoEka2k+pQWKnNMdA9ibXVb2WijgftEc4ygr112cC0CZByB8m1dVGSaOQlmLafUx1irmnTJ2Y3YgcwQKjs45pmU5q27EJBVC8NFy4ktdhBkwCQMzJWbtdnq2YQCS0a8ycln0KU7dyb3TeTaua1K8jTjF4cVjfmb7R+8BwhBOsezMH2qDSCjw2Li4mh7JESCA4A+0rF3bby9+wiJMrVXHe8NDWnDhkZZbc1m9oVM+8is6UqME+jLLoo0nsYx4e0SA0RTe2NVXMNxCMiMzxTnmnlyWoeENiIr08spGNvHbltyLlS8NLsTcTQCATlm4g5D1KnZnFlCm8ZuouBjaeDcWuHlAPWsqFfMtbWGnvjxLlepqhTq8ss+h2m2mjRLyQdQHGmDABM9MmNkrL3regxCq4CRAxbcOYzO7MpXe/8A8k0jSLRYqzpxcZxayC7WRGLPuWHdpO+qyDkZiN2eU7yrFfMsaGMrU51JRcXtzPo1u0kohhOMZA6g6OuI9aS6NaYtZVJfPA1TmY8R4yDspkRkY3Dcvbvbjc1rswSARvG38VrK9hotbGBkDIDCI9ipXl+qDSazk3bGxdXLTwPbNaWPaHNLXNOoiCPIVZlpM5SsVSs1JpJp46ZOvg6jmg+QGPUo7VTLxDrRaCNwqBvkOEBV49q0mt0/kaj7IrZ2wO9Ib2hr6VAB1VwhxEEUgfpO2Ytzdc56l86vP4mk4AGQIg9QWioU20RFPIdM9aR6RWkOwzyh6pP4Kt7U7mslj3TVo2nsVGU/xYMtYLDXze4gNEmSYjLKZ1ZrUXRd1qq4XnA1mRHCF3HHM0DFhO8woLE4V7RQokAsxGo8coU2yGnmxEdS3rltulTqbyRy0u0LmktCke09KKtMzaKTDT2voF5LBtLqbxJbvLSSNyaXrVBpFwIILZBBkEESCDtCTlqgu+rhpWijspGWczKjMYaOYOxgc0Lnu0uzKVKKrUljD3QtrdyqPRMo0RFGy8z7N7Wj8U6vQ8ZnQ/8A8Ulp/IWf7Vm9+mm171AHMJ1Q7Yd7NypVd5rzl+huw+H0RCDxmfbZ7wVC/T+8P833GqzSrgvZHLbsO9Vr9+cO833Gp9BYnv0f6oR8C47TOsPoUep/5kftvW+rpdbwlZsZVevRaMnOaJ3uAy1bVoew238v6lXctX7pHUtDWMcxjQKmKWlxOTHjaOdXLn0vqMs9JvBUyG02NnG4Ew0CfFWbtZYwM47IDo8cchwG3/JU134eBp8dniN+m2dQ2SnuzouOjTt6iZNHbNK31ab6bqVMB7XMPHdIDgRI4vOq903jjYGugVGiHt3xljG9p1z5NiWupOyw5g7QZ2gdWs+RcWm7i9u50HC4ZOa7YQdYVi2p07bKgsJle4od8vE07XLE6Z322q9lBjgWsdjqkHLEPFZO0zmVyy67RVpia1UtcMxwhjnB265CqX3oy2hSp1A0ZPwOja14gT5wb1rVjuYygoPjuKrfeIPEaczllu2rY17NxQBqaMjsyEQPIl11aAYRNVj8R1hlSkA3mzJJWjo3I5rSAa5BGpz6Dtm/JTxmkOp6M4m2vHZ/Uz9nFPLFJHSnZuynUZNN0Hc45dazVbRi1iqMYa2lOsPaXR0BFptVSiSwS6RxSNfR/dV8yjxR3lrcU6lDVF+6tsluy2Lg6jpIOesGRERrHPPWp7wbiZBEjX6v7ri5rmfUbieLQxxOqmaRaR/FjOZTJ2jrs+PaTzOp0CB0QQnaW9zibycHXlKD2yZm7rz4CrhcYBzB59yf22/XVG8HRIc6Jk+KI3kakpvHRtzKjXv4QtmIcxjW59DiU6pVGNpQ0Ac0LdsXJ08N8Dnr5RU1JLdlKzXmThafG1HpCv2vRsVKZJOZWVFCsLTwkHgS4idkn+62LLZFPyK7GanlLk8FOpB02muayYVt28ES3bnOWsD/ANpNaLdUpHiOInePItmbkfaC57X1RnEMpB7cucjWqFt0EquGuuf9GPYFhV1HU4s36VRTgnP1PdDeGrukFgnW5wLndUgLbVbpNnpgl2KSXPJAElxkmBkAsfotZ6lkqFj2vbuxtLZHMvornCtRLTtEepZNZtvQ+HIyryUnNw5chc+5jUp4soI1L5vatHhTtTpGU4h/ZfVrFaMNKN2Syt7WF1auCwkADjRSNSZOWrVqKZR92axzG2M9FTHXiUbHa8D2Hcf7J7b7znOclnrbcLj/AMd7eizPB9ZUtjpB4Je7EGkgZFsxtIOfkVPtG3TaqPyPROwa8XqpY34lj4cGcAu6AfauRedR3i03nqHtK7FYfRaSByWk+xdstzuQ8dLHD2hUO5eMxgzopXFJPDms+aPaVnrv1hrBvc6T1DvV6yXaxgdih5OvFEdAGoKh8KRrDuyV58Jk5BryeZpPsCY6NeWyjjyQx3FDnNfNCW8rQyyW+hVGVOTiHJa4YXxzQQY5l9Ha8ESDIMEEaiDqIXyjSK77RXr0mupPph7sFMuGuc3HLVA2LT2WzWuygMpOD6Yya2oC7CP4XAhwHNmukt4yjRip8Th+0XTqV3Kk9v39TXOSahe7Bw7oe7hCGtLWS1zWMLQQZ2uLvJCV07fXr4xWIa1rsGGmC0OgDEHEkmJMQCJgypWyNkezyKvdqNWPdsW0t3H336HbLzHBUm4KstNEn4p2WBzC7ZuBWg/aqjurehqdyzjXnORty6NhXTWmZz3R1Z+r1rNqWVKpxzz/AD9DXhWlHgPnaV0h9Gueii9Zu99IGOrOOGtnh10yD4oVk5JHejvjXa/o+6E63saUJZWfn/oSpcTa5GnY/WCIgwOcQM/83KraLAHOxYnAxGWGMiTtB3lWl4pxpSF1jlv/ANn5UG6By39VP8ithuc7Yjya/wAV42qCSNxg9U/igMBZ6OBoaDkN8bSTsy2r2lVDhI3kZ8xg+xdErwJBSS63QajNzsY+y+Sf94f1qa9bAK1F9ImMYgGJwmQQY5iAqLjhrU37DNJ3Q/Ns+e0Dzk3Dlo0ZZiYN5DRVyuYtp0LaB8vRPOaBz6nqZrbb9bZ/QP8A1FeBUgcp0yrqZnrZfFVji2sGkx4zRDT0CTHWl1ksdarUx0zTjV8Y1x6ocITu9Ls4RXrpsYpgAISeTWn2o3aq3UUvFdPIgs9C2NGXg3ZqD/yUr3W3Y2zH0nenLV0VLgx9Ri76r2qAKzKIbIzYXl07MnZKB7eJPMnGk+po3u9gKU1RDVsWC9x+Zl3ksyQprWitwYaW0+Cxg4sTsfjbojWnDnRSVFwLqLQNuH3gU1r2Fwp6lLbbufmMuWkorwI7gtVpa0ijTpObiOb3ua6cpyAITZ1ut3/T2f0z/wAij0T+TP2j+C0Lzksmv94zQoy9xHz+/wCvaS5rqlKk0NOZY9xIB5i0LSaP2rE2FX0hoy0jmSbR2+RS19CzbmO6kQXdPXFSS3RprzYackaiklgttYFxp0W1A46zUw6sojCU9q3/AEnsIeJnYdShurAQcHigxv59aioaXUK9qkp5aFtptNpI+bM9P/8AmkjbstJeSKTMJM4eGIE9OBb805C8ZRCvShGXFGzTrzp7wePISWOraqbQ1tmpR9+f01O212v/AKaj6d36adgL0OTsIbryZ+pVtZ/5az+Wu79NcirbRqs9m9M/8i0D3qMuTXhC6vASWahXqVWvtFOkwU8RYKb3PJe4YSTIEANnrTC2VxTpuedTGlx54Ex+CsOKUX7Ung6fLdjd9inDvW7APKo5Swsj4Rc5KJSszMFISJdBc6NZeZc7/cSpmvknKIMZ7efoQShZTeXk6RLCwjpxXlnEAAmY271wyoDq1KdgSCnuJZ+944Z3m+41PeChmFpjKAd24pDe3yzuhvuNT6fxEc+A8NYTE55euY9hXlWlIIMwcssl45rSZgTl05avauwUwecuqRr2mPKUBduCiqZbQP8A3AQKdioI16jHQdyidawOdRixHPPWZPTl3Lh9gO9OSQm5Fa7QXtIGUjLmcM2nrAV+hf8ARc0ONRrSQCQTBB2g9BVOldpDQMUwAJO1efBp2PeBnk15AEmTA2ZlTU6igVLi377AwbpDZ/r6XbClF/Wf6+l6Rves4dEqB1sB6SZ9qP2Ps/1bfX3qx38Cm+z31NML5ofXUvSM71Iy+qH11L0jO9Zb9jLP9WOs965Ohln+rHWe9L7RAPYH1Nky+6P1tL0jO9d/DVH62l6RnesU3Quzn/hjrd3ro6E2b6sdp3ene0xE+z31Gl73ix9Zga9rtfiuB3bkyqWcFuqVkqmhopnHZ4a8apJg8yuWe9rU0YX2epI2twuafLOpa9jfUlHTJ4Me/wCzKuVKCyTWd7BUa0kS3ZO7IZJreduHB61lK9xV3PNcACo4asQmNgOxV3XZb6vFfhY3mImOlPh2hRhqS6sbPsqtPS30WTW6M25gYZc0cY63AbufmT515U4+UZ2296+fUNBKIHGEnbm72zmpv2Ks/wBWO07vWTUu4yk2asOzWopZNDe1uplp47D0Obnza1k7ZS4IDc7MdO1TVdCKOtownWOMcirLbRUDTTrUX8zmjG08/FzCrVqqmtitdWlWklKCz1Fdlr43AF2XOfZK3N32qkxgaHsAH8be9Yuporw7pc2AMhikHfqUzdBqA1tnynvRSnTprPMs07SdWCb2N78JU4+UZ22968bedP6yn2296w40Kocj/c7vUFPRKk4YhZ3EHUTUAnrfr5lOriL4DnYNcWb43rTH/Ep9tveuDfFL62l6RnesM3Q2jJDqJYRBgunIzuPMV3+xdDkes96R3EVsxysG90zZm+KP11L0jO9efDNH66l6Rnesd+xVDkDrPegaGUOQOs96Y7iA9WEuprTfVD66l6Rvek9ovFr6zntIc0AU2kGQY4zyCNfGdHmKpQuEMGFhc0a4Dsp1bRzKand+EADUPKd5nnUVSspLCJqFo6c9TLLbUDzLttdp1EHX6jB9aqUbMXAEbROa6ZYSDIgHP1mT61WwjQyXNQJA1AmBt5lO05KtSLswRqjPYVNiTWAFxmIyiZ551LP3v8s7zfcanlaphBMExnlr8iQ3s7453Q33GqSlxGy4D4LsKu+uGgk6v7wp2KIeeuqZgbTMeSJ9qHNBEHP+2aMlwUYA7Dl4SuGUOMXZ5xPknvUgalwJkKT8QBgiROesdK6DUBdBqXA3JG2iASdpifJqQ0ySJzGvy6vYrBauBRAJIGZifJqS4G6iNdQu8K6LUuBNRE1q9pMMCTJ2xqXVKmQMzOZ6icgh0ggAZGZO7LL1pcDXIDG3IIwLp9IOBB1EQV02lE85k9Ufgl0iajjAuajTIgZZz1ZR5VNPGDd4J6oH4rosRgNRXwLltGJ5yT1q0GINNGkNZVLEBimNIzM5REc860VGGCQJMGBvOwI0hrIyFyB3KYNyGS4ZRAmNpJ8pRpBSOcGa8sFP4lh/h1yORqw6/Kp2tSH4JqgQAcsvnFQDqGroT6axnIypLPAbWpsVG84cNcjLC4Z7fpKKsHZYY2zPQY9cKnZbseKjXENAEz8Y95ILSIgjeR1JrhSVEs7DqcttyAAwJ1x60KUsXhYosE2oiIQAvalM5QYgg9I2hdwkwOyeAL2FxTJIMiMyPJOR6kJBUz1jxC8JXFOmGiBqz9Zn8UEpBQpuMDFr2xqnmSG9vlneb7oT5qQ3t8s7zfdClpcRs+A5qMBBBzB1qZiEKNj2euzB6FxRZhaATMACd8IQhDWTNRVpEtIBgkZHcUITyNkzWLoNXiE5ETYPpzGcQZy25EfipCEITsDMkQYcc/Rw+ucvUfUpcC9QlBs4fUgtEeMSOjKfwUiEJcDMnIqt5Te0FHRtTXCcTRmR4w2GEIT9CE1Ewrt5TesLx9doBOJp84Z8y9QjQJqAV28pvaC94dvKb2h3oQl0hk4q2hoaTiaYBMYhnC9ZXaQDibmJ8YIQjQg1HnCt5Te0FGbQ3HhlurFOIb4hCEmkXJKKzeU3tDvXJqt5Te0EIRoDUcUrSxwMObkSNY2GN6OEbym9oIQk0IXUR0w0EnG0yZ8YZZARr5l06s3lN7QQhJoQ5SZzwreU3rC4p2lrgcwIcR4w2FeISOCH62Bqt5Te0FBVtTRGYzIbrGUzn/m9CEzQh6mdcM3e3rC5NZvKb1hCE3QSqRx4QMUSIiZxDXOpJL1rDhnZj6O0ckIQpIQ3Gylsf//Z"/>
          <p:cNvSpPr>
            <a:spLocks noChangeAspect="1" noChangeArrowheads="1"/>
          </p:cNvSpPr>
          <p:nvPr/>
        </p:nvSpPr>
        <p:spPr bwMode="auto">
          <a:xfrm>
            <a:off x="63500" y="-77152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data:image/jpeg;base64,/9j/4AAQSkZJRgABAQAAAQABAAD/2wCEAAkGBhQSEBUUEhQUFRUVFhcUFhgUFBYXFBQUFxQVFRQVFBcXHSYeFxkkGRQVHy8gIycpLCwsFR4xNTAqNSYrLCkBCQoKDgwOGg8PGiwkHyQsLzQpLCwsLCw0LCwsKTQsLCwsLCwsLCwsLCwpLCwsLCwpLCwsLCwsLCksLSwsLCwsLP/AABEIAKgBKwMBIgACEQEDEQH/xAAbAAACAwEBAQAAAAAAAAAAAAAABQMEBgIBB//EAE0QAAEDAQQECAgLBwIGAwAAAAEAAhEDBAUSIQYxQVETIlJhcZGS0RQygYKTobGyFSMzNEJTcnPB0tMWJGKUs+Hwg6JDRFRjwvEHo+P/xAAbAQABBQEBAAAAAAAAAAAAAAAAAQIDBAUGB//EADcRAAIBAwIDBQUGBwEBAAAAAAABAgMEERIhMUFRBRNhcYEUIjKRwRUzQqGx8DRScoLR4fEkI//aAAwDAQACEQMRAD8A3XgrOQzst7keCs5DOy3uUqF5RqZu4IvBWchnZb3I8FZyGdlvcpUI1MMEXgrOQzst7keCs5DOy3uUqEmphgi8FZyGdlvcjwVnIZ2W9ylQjUwwReCs5DOy3uR4KzkM7Le5SoRlhgi8FZyGdlvcjwVnIZ2W9ylQl1MMEXgrOQzst7keCs5DOy3uUqEZYYIvBmchnZb3I8FZyGdlvcpVzUfAlGWBx4KzkM7Le5HgrOQzst7lk2aUWghs8FLxiDW2es8wInxXnISM+dSjSK07h/J2n8yvuxrLmvmIafwVnIZ2W9yPBWchnZb3LMnSG0fw/wApafzLwaQ2j+H+TtH5kew1uq+YfvkafwVnIZ2W9yPBWchnZb3LNN0jrSBiYCZjFZqzZgSYLngak7uW2Pq0sT8OLG9vFBAIa4gGCTGXOoqttVpR1S4eYFrwVnIZ2W9yPBWchnZb3KVCq6mLgi8FZyGdlvcjwVnIZ2W9ylQjUwwReCs5DOy3uR4KzkM7Le5SoSamGCLwVnIZ2W9yPBWchnZb3KVCNTDBF4KzkM7Le5HgrOQzst7lKhGphgi8FZyGdlvcg2ZnIZ2W9ylUdbUUuX1EYpZf9kcJbDhmJbQe4SDBzDEfDdm5J/lqn6azVkpOZToOpEB1QspuDpwOmQHGMw4RrGvUdkNjdtqOqpZx/p1T/wCYWpUt6UH8T9X09BIxbReN+Wbku/lan6ayd+XxRNdxDHxxf+XePoN2FqefBtq+ts/oqn6izN82CuK7pfRni6mPjxG73KzZ06Sm8S5df9DalOWP+H1FCFTve2GlRc5vjeKz7bjDeomegFYcYuclFcWPbwsmYvS/Kr7WGUqjmU8bafFDONFRjHulzTtNQD7tdWS1V3YP3iqMQYMxSIBqMrYT4mrHTb1qhYKI8IpAahWDBzijSe4npNR7upXqDPipGttmo1R006lR/wCEeVdtTs6MIKOlPC6Ioubbyam7bVwlJjzkSOMNzhk8eRwI8ispZdLwH1WDUSKzPs1PG/3tcfOTNchd0u5rSh47eXIuweVkEIQqo4EIQgAQhCABCEIAFHX8U+T2qRR1/FP+bUoGV0Y+WpfcVPeopneOk3BuLQAc3NEky4tgPPMATG05akhuyqQ5mHFJoPjBrgPolwG4kSJ51RvqmS/axrwHNBcHEYi4gPcSc3GXRmOddXGzjWqudRZSXD1Gw96rCm+D+iyPRpi8z4gOwAEuHGjXOF3F405DLap6elDi3IsfUgnCA4auUcR9UrK0qQljgXAkDZByaXMnOQ4hmUzsEDUrVksjnTwbCXyHFxwBzXRDeMfoxs25787d52fb0pKMIfhXXj8/AyLKtOtUeueEm88Ftkd3leXDU6Tt1ZwkThPxLzInpjyJpo4fif8AUqe+Vn6ggU24XNio4GSXS9tJ4eQ7dMZfwnUn+jXyH+pU98rEvKPc0NHibCnGa1RWw1QhCwxQQhCABCEIAEIQgAQhCABR1vFKkUVo8UpVxEfAxdh+Ssn3lP2PP4J9eNVwwBri2cUwBsA3g70iu0/F2P7bP6VQp3eZ4zPO9jVs1/vF5yJKfw/Ihs9Z/CNBeSDIIIbySdgG5Jr+H7w/zfcam9D5RnSfcclF/n94f5vuNT7f730+oss6TeLO6R2h3CMaKdVzWNL5ZTe8OeZaBLQcw0O7YWiQsq3rdzUU8ZwQyjqWDAWGsKLqLqwexrGvc9zqVQNFSoW5EluuS5XbnvOkW0uMS3wYU3HBUIDg5stnDrzd1FONMQTY3gbXUh/9zF3ohlYqI5nf1Hrf+1Zdx3rjvnHHwyQdzvgXXTeDJs0Hj4TReMLgYLciZHKpt7S1C9xHeeteLEu7n2mevTjYmhHSsAhCFTHghCEACEIQAIQhAAo6/in/ADapFzUbIhKgZgbutnBOovwVHt4FzTwbcRBJpESJGXFPUpmW1nCOdwdfPV8RTkDURJcZyyG4ZJ8zROzagHdArVYHQA/JSDRShuf6Wr+ZdI+06dN4cZJ+X+yPEZoy72UTrZa5kGcDJBAwgiDrA1HnKusvENYG022psRHxbDq8qdnRShuf6Wr+ZeDROh/3PTVfzpX2zCTy9Wf34kStaS2UV+X+BHXteN1FradUBhcXOe0AZ0yJmTJJK0GjTviD95V/qFcjRij/ANz01X8yv2KwspMwMECScySZJkklxJ1qheX1OvDTFPP78SdLGyLCEIWQOBCEIAEIQgAQoa9ra3Wc9yhF6M25exOUW9yRU5SWUi4heB06l6mkYKG0nilTKG0+KU5cRHwMXdR+LsX2m/0aieXp41PzvY1I7sPEsX22/wBKqnV6HjM872NWxX+9X931Jafw/Iho/KM6T7jknv75w/zfcam9H5RnSfcclF+/OH+b7jU+2+89PqK+BvkIQsMiEul/zU/eUv6rVJon8yo/ZJ63uKi0w+bf6lL+oFY0YH7nQ+7b681ef8H/AH/Qb+IZoQhUBwIQhAAhVLxvNlFoLyZJhrWiXvduY3afUNsJJVvm1u8RlCkN1QvqP8uCGg9BPSrttYV7nenHbqQ1K8KfxM0yFmm262n6dm9FV/UXfhds2vs3oqn6iu/Yl10XzGRuqcvhy/RmiQs+LXa/rLP6Gp+qjhrZ9ZZ/QVP1Uv2Hd9F8xsrylF4b/I0CyN96RkV3Ux4rOL0ujM+v1K4+1WsD5Wh/Lv8A1liLzvt3CVBVw4i4kw3C084BJ9pW/wBgdkVKF13ldLCTx5/8yZXad3GpR00nz38h++/XDatJo5ejq1M4xxmmJ3giQfavlHwwAda0ui99VqlQik5rW4cy9he3WIAAc3PyrpO27KN5ayisalvH9+Jkdn1Z29ZN50vifSEJHw1q+to/y7v1lxVtFqAnhaP8u79Zee/YV30XzOp+0KHX8ia336GvLBsyJ59qrVL/AC3MGenUsHbbyeK9TGQXYiTAgZ5yASYHNJV2hfocBTDMT3yBnByEw3e7XA2wVqUrBU46HFZ5nL3NxcVbh6JPjtvg+k2C2irTD27dfMRrCsLE6LWi0CgA11IAkuh9NznZ84eBs3J14XauVQP+lU/UWZU7EuXJuCWOW50tG+p6Fre/PYeISH4QtQ2Wfs1fzL34StO6z9VXvUX2Ld/yr5ol9to9R6hIjeNq3Wbqq96gtN7WsNMU7O7LlVR7Qo59k3MFmSSXmv8AJLC4hUeIbvyZDa7QSS7ECSdio1bZks8bzew4XiD0yPIdq8rXsI15kwOkq1GzkvE62koqKNfdl/FtODmA6M9cZT7StWvnlGi53BMaDDnNE+XMn1lfQ1m3UIxaa55MvtCEYyWnnxBQWs8U/wCbVOql4OhhO4SqseJmPgY+7/FsQ/jb/SqJ7eVJxLS1pdGKYjbG8jcsrXLnWeyhhwudhAcNhdQqCfWmWj9jdZg51QYBUwhtOnLowgy85azI8gErdrU/x53Te3XcfTfLGwws9F/CNJY5oEkklvJI2Enak9+/OH+b7jU/ZeTS4CHiTElsCTq2pBf3zh/m+41MtnJ1N1jb6okkljZm+QhCxCER6Yu/dh97T95W9HBFjofdM90Knpl82H3tP2lXdH/mlD7qn7gV1/wi/q+g1fEMEIQqI4FBbrY2lTdUf4rRJjWdwG8kwBzlTpHpDUxVKNLZLqzhvFOAwdt4PmKzaUO/rRp9X+XMjqz7uDl0Ftmpvc81q3yr8o1ikzWKTPxO0+RW3uwtLjsBPUpGU15XyBXpFKnGnFRisJHMSqOctUhLUv4xll+KV2zSN0wCSTqA1k7gFXpWd3CFpPFa4wAM4nKV7WshY8OHRzwl3aPRE4xtVUox5ZSNLo4yoA51U5uiGzOECdfPmnockN1VjCbh+SmisI89uK8q1R1JcWcWqqI1wsTpDcjKjsUknXlqTK9Lwlr3A7/IBqS11ZxoEtjFEidUrZo2sVFSlxMWpcScsReDMVbKwktwai4HC44oBLZ42WtbDRM02tIYXDDEh4g56iN4ySSyUKVRpeW2jJxxQ+hGPE4kgFokQ0md+XOr9jsjqTgWU6oZEE1HUnasmYW0xIgTJO/mk51KpKvWcJLKy/NG1dW8aNupp4eFz2fz+h9Bpal5V1JVcNuxsIJzaY8mz8Vxe1tIc1o8v4exQ3C7nOeRQpy7yKa4v9TPaR6MGrUD2vwnbtkbiEntGj5pua4S4tcDB1GCDs2ZLX1WkDFi3HMRInZMfip7uoMq48WKWOwu4zGMAPiQYc4yObXKyozlXl7oVbe4hUim0uhYu22NeXPw4AcENlx+gHSS7Mk446GhMccqJlyNptgYTkDBfUqHDk1p8ZoAgAatirVPi7UaeUGkxwhuGDL5kb+ncr0Yyjx4Fqetyc5PYvgrkvXD3wEns9kqV3veHNgVMIY5xiGESHDAZxDPXt2pleU1D/58SxbQhOeJ8PAdOqAaiPKqdVjnfTb1FRO0fqPfi+Kw4y51PEQyNgHE35nYq1q0ftM4qZY0FxJbjGBoJkBgwgg9OXQudq2VxVeqTyzp7e6tqOIx29Cw646Thx4PUs9pFcbGMmmBIzG+QnHwLaQx0gF5g03cM0NABE4m6nbdfqSBl5mo04tQkDcdYxbf8Kh9mr0MSb2NW1uoV5uKk36DDRy34mNIOY9RW7sFsFRs7Rk4c/cvkly2zg6pbOTsxzHaFsrtvbg6jTOTuK7oO3yKhfW3vNr0J7ih30MrijYlVLyPEPQrao3sfi3dBWTD4kYMuBj7CPirHzPo/wBNye3oeNT872BIrCfibJ9qh7I/FO70OdPzvYFs1/vF5yJqa930RXnjM+233glt+j94d0N9xqYTm37bPeCX3784d5vuNT7f4/R/QHwN8hCFgkQg00d+7t+9Z7Hn8EwuAfulD7mn7jUr05PxFP74f06iZ6PH90ofc0/cCuyX/lj/AFfQauIwWatl+VKpIoOFOmDHCYQ59SMiaYdxWt3OIM7ABBLTSOqW2SuWmCKboO7KCeqUjptAAAyAyG4AZD1LS7GsqddyqVFnHBFG9ryppKPM8DKusWq0TvLqbh5WlkEKvTtr32kNrua2qaZbTeGTSrMDi9ww4gWVBOYkggSFdBSPTF5ZQbVGTqVWm9p2+MGkeUOIXUxtqMZKUYpNdFgye+nJaW9maA1nU44TCW6sbZgE6sbTm3pkjoUF7XiKQaS0uDjEDXqSSvpAC0g6iCDO5ZyhZXGnjc9xLs2bIZPFneYzzV1JtbDbZRVROotk9/E1sUScUuaTmQY/wKtbb4ot4rKfCO2Z+s7gsi2rXfkCAN6l+DqjWmKkTryCh7x8kejQxoWhPGNjVOvzgqJe1uMswmoGzAaTDi3aYTv4SY6mXMcHADYQY5juKw90VIDWaz8pUO1xkhjegQT5Arl8NaGYyBiGox7Y1jJPVTgmcFfRhKvLQsb/AL/MtXjY3NoEka2k+pQWKnNMdA9ibXVb2WijgftEc4ygr112cC0CZByB8m1dVGSaOQlmLafUx1irmnTJ2Y3YgcwQKjs45pmU5q27EJBVC8NFy4ktdhBkwCQMzJWbtdnq2YQCS0a8ycln0KU7dyb3TeTaua1K8jTjF4cVjfmb7R+8BwhBOsezMH2qDSCjw2Li4mh7JESCA4A+0rF3bby9+wiJMrVXHe8NDWnDhkZZbc1m9oVM+8is6UqME+jLLoo0nsYx4e0SA0RTe2NVXMNxCMiMzxTnmnlyWoeENiIr08spGNvHbltyLlS8NLsTcTQCATlm4g5D1KnZnFlCm8ZuouBjaeDcWuHlAPWsqFfMtbWGnvjxLlepqhTq8ss+h2m2mjRLyQdQHGmDABM9MmNkrL3regxCq4CRAxbcOYzO7MpXe/8A8k0jSLRYqzpxcZxayC7WRGLPuWHdpO+qyDkZiN2eU7yrFfMsaGMrU51JRcXtzPo1u0kohhOMZA6g6OuI9aS6NaYtZVJfPA1TmY8R4yDspkRkY3Dcvbvbjc1rswSARvG38VrK9hotbGBkDIDCI9ipXl+qDSazk3bGxdXLTwPbNaWPaHNLXNOoiCPIVZlpM5SsVSs1JpJp46ZOvg6jmg+QGPUo7VTLxDrRaCNwqBvkOEBV49q0mt0/kaj7IrZ2wO9Ib2hr6VAB1VwhxEEUgfpO2Ytzdc56l86vP4mk4AGQIg9QWioU20RFPIdM9aR6RWkOwzyh6pP4Kt7U7mslj3TVo2nsVGU/xYMtYLDXze4gNEmSYjLKZ1ZrUXRd1qq4XnA1mRHCF3HHM0DFhO8woLE4V7RQokAsxGo8coU2yGnmxEdS3rltulTqbyRy0u0LmktCke09KKtMzaKTDT2voF5LBtLqbxJbvLSSNyaXrVBpFwIILZBBkEESCDtCTlqgu+rhpWijspGWczKjMYaOYOxgc0Lnu0uzKVKKrUljD3QtrdyqPRMo0RFGy8z7N7Wj8U6vQ8ZnQ/8A8Ulp/IWf7Vm9+mm171AHMJ1Q7Yd7NypVd5rzl+huw+H0RCDxmfbZ7wVC/T+8P833GqzSrgvZHLbsO9Vr9+cO833Gp9BYnv0f6oR8C47TOsPoUep/5kftvW+rpdbwlZsZVevRaMnOaJ3uAy1bVoew238v6lXctX7pHUtDWMcxjQKmKWlxOTHjaOdXLn0vqMs9JvBUyG02NnG4Ew0CfFWbtZYwM47IDo8cchwG3/JU134eBp8dniN+m2dQ2SnuzouOjTt6iZNHbNK31ab6bqVMB7XMPHdIDgRI4vOq903jjYGugVGiHt3xljG9p1z5NiWupOyw5g7QZ2gdWs+RcWm7i9u50HC4ZOa7YQdYVi2p07bKgsJle4od8vE07XLE6Z322q9lBjgWsdjqkHLEPFZO0zmVyy67RVpia1UtcMxwhjnB265CqX3oy2hSp1A0ZPwOja14gT5wb1rVjuYygoPjuKrfeIPEaczllu2rY17NxQBqaMjsyEQPIl11aAYRNVj8R1hlSkA3mzJJWjo3I5rSAa5BGpz6Dtm/JTxmkOp6M4m2vHZ/Uz9nFPLFJHSnZuynUZNN0Hc45dazVbRi1iqMYa2lOsPaXR0BFptVSiSwS6RxSNfR/dV8yjxR3lrcU6lDVF+6tsluy2Lg6jpIOesGRERrHPPWp7wbiZBEjX6v7ri5rmfUbieLQxxOqmaRaR/FjOZTJ2jrs+PaTzOp0CB0QQnaW9zibycHXlKD2yZm7rz4CrhcYBzB59yf22/XVG8HRIc6Jk+KI3kakpvHRtzKjXv4QtmIcxjW59DiU6pVGNpQ0Ac0LdsXJ08N8Dnr5RU1JLdlKzXmThafG1HpCv2vRsVKZJOZWVFCsLTwkHgS4idkn+62LLZFPyK7GanlLk8FOpB02muayYVt28ES3bnOWsD/ANpNaLdUpHiOInePItmbkfaC57X1RnEMpB7cucjWqFt0EquGuuf9GPYFhV1HU4s36VRTgnP1PdDeGrukFgnW5wLndUgLbVbpNnpgl2KSXPJAElxkmBkAsfotZ6lkqFj2vbuxtLZHMvornCtRLTtEepZNZtvQ+HIyryUnNw5chc+5jUp4soI1L5vatHhTtTpGU4h/ZfVrFaMNKN2Syt7WF1auCwkADjRSNSZOWrVqKZR92axzG2M9FTHXiUbHa8D2Hcf7J7b7znOclnrbcLj/AMd7eizPB9ZUtjpB4Je7EGkgZFsxtIOfkVPtG3TaqPyPROwa8XqpY34lj4cGcAu6AfauRedR3i03nqHtK7FYfRaSByWk+xdstzuQ8dLHD2hUO5eMxgzopXFJPDms+aPaVnrv1hrBvc6T1DvV6yXaxgdih5OvFEdAGoKh8KRrDuyV58Jk5BryeZpPsCY6NeWyjjyQx3FDnNfNCW8rQyyW+hVGVOTiHJa4YXxzQQY5l9Ha8ESDIMEEaiDqIXyjSK77RXr0mupPph7sFMuGuc3HLVA2LT2WzWuygMpOD6Yya2oC7CP4XAhwHNmukt4yjRip8Th+0XTqV3Kk9v39TXOSahe7Bw7oe7hCGtLWS1zWMLQQZ2uLvJCV07fXr4xWIa1rsGGmC0OgDEHEkmJMQCJgypWyNkezyKvdqNWPdsW0t3H336HbLzHBUm4KstNEn4p2WBzC7ZuBWg/aqjurehqdyzjXnORty6NhXTWmZz3R1Z+r1rNqWVKpxzz/AD9DXhWlHgPnaV0h9Gueii9Zu99IGOrOOGtnh10yD4oVk5JHejvjXa/o+6E63saUJZWfn/oSpcTa5GnY/WCIgwOcQM/83KraLAHOxYnAxGWGMiTtB3lWl4pxpSF1jlv/ANn5UG6By39VP8ithuc7Yjya/wAV42qCSNxg9U/igMBZ6OBoaDkN8bSTsy2r2lVDhI3kZ8xg+xdErwJBSS63QajNzsY+y+Sf94f1qa9bAK1F9ImMYgGJwmQQY5iAqLjhrU37DNJ3Q/Ns+e0Dzk3Dlo0ZZiYN5DRVyuYtp0LaB8vRPOaBz6nqZrbb9bZ/QP8A1FeBUgcp0yrqZnrZfFVji2sGkx4zRDT0CTHWl1ksdarUx0zTjV8Y1x6ocITu9Ls4RXrpsYpgAISeTWn2o3aq3UUvFdPIgs9C2NGXg3ZqD/yUr3W3Y2zH0nenLV0VLgx9Ri76r2qAKzKIbIzYXl07MnZKB7eJPMnGk+po3u9gKU1RDVsWC9x+Zl3ksyQprWitwYaW0+Cxg4sTsfjbojWnDnRSVFwLqLQNuH3gU1r2Fwp6lLbbufmMuWkorwI7gtVpa0ijTpObiOb3ua6cpyAITZ1ut3/T2f0z/wAij0T+TP2j+C0Lzksmv94zQoy9xHz+/wCvaS5rqlKk0NOZY9xIB5i0LSaP2rE2FX0hoy0jmSbR2+RS19CzbmO6kQXdPXFSS3RprzYackaiklgttYFxp0W1A46zUw6sojCU9q3/AEnsIeJnYdShurAQcHigxv59aioaXUK9qkp5aFtptNpI+bM9P/8AmkjbstJeSKTMJM4eGIE9OBb805C8ZRCvShGXFGzTrzp7wePISWOraqbQ1tmpR9+f01O212v/AKaj6d36adgL0OTsIbryZ+pVtZ/5az+Wu79NcirbRqs9m9M/8i0D3qMuTXhC6vASWahXqVWvtFOkwU8RYKb3PJe4YSTIEANnrTC2VxTpuedTGlx54Ex+CsOKUX7Ung6fLdjd9inDvW7APKo5Swsj4Rc5KJSszMFISJdBc6NZeZc7/cSpmvknKIMZ7efoQShZTeXk6RLCwjpxXlnEAAmY271wyoDq1KdgSCnuJZ+944Z3m+41PeChmFpjKAd24pDe3yzuhvuNT6fxEc+A8NYTE55euY9hXlWlIIMwcssl45rSZgTl05avauwUwecuqRr2mPKUBduCiqZbQP8A3AQKdioI16jHQdyidawOdRixHPPWZPTl3Lh9gO9OSQm5Fa7QXtIGUjLmcM2nrAV+hf8ARc0ONRrSQCQTBB2g9BVOldpDQMUwAJO1efBp2PeBnk15AEmTA2ZlTU6igVLi377AwbpDZ/r6XbClF/Wf6+l6Rves4dEqB1sB6SZ9qP2Ps/1bfX3qx38Cm+z31NML5ofXUvSM71Iy+qH11L0jO9Zb9jLP9WOs965Ohln+rHWe9L7RAPYH1Nky+6P1tL0jO9d/DVH62l6RnesU3Quzn/hjrd3ro6E2b6sdp3ene0xE+z31Gl73ix9Zga9rtfiuB3bkyqWcFuqVkqmhopnHZ4a8apJg8yuWe9rU0YX2epI2twuafLOpa9jfUlHTJ4Me/wCzKuVKCyTWd7BUa0kS3ZO7IZJreduHB61lK9xV3PNcACo4asQmNgOxV3XZb6vFfhY3mImOlPh2hRhqS6sbPsqtPS30WTW6M25gYZc0cY63AbufmT515U4+UZ2296+fUNBKIHGEnbm72zmpv2Ks/wBWO07vWTUu4yk2asOzWopZNDe1uplp47D0Obnza1k7ZS4IDc7MdO1TVdCKOtownWOMcirLbRUDTTrUX8zmjG08/FzCrVqqmtitdWlWklKCz1Fdlr43AF2XOfZK3N32qkxgaHsAH8be9Yuporw7pc2AMhikHfqUzdBqA1tnynvRSnTprPMs07SdWCb2N78JU4+UZ22968bedP6yn2296w40Kocj/c7vUFPRKk4YhZ3EHUTUAnrfr5lOriL4DnYNcWb43rTH/Ep9tveuDfFL62l6RnesM3Q2jJDqJYRBgunIzuPMV3+xdDkes96R3EVsxysG90zZm+KP11L0jO9efDNH66l6Rnesd+xVDkDrPegaGUOQOs96Y7iA9WEuprTfVD66l6Rvek9ovFr6zntIc0AU2kGQY4zyCNfGdHmKpQuEMGFhc0a4Dsp1bRzKand+EADUPKd5nnUVSspLCJqFo6c9TLLbUDzLttdp1EHX6jB9aqUbMXAEbROa6ZYSDIgHP1mT61WwjQyXNQJA1AmBt5lO05KtSLswRqjPYVNiTWAFxmIyiZ551LP3v8s7zfcanlaphBMExnlr8iQ3s7453Q33GqSlxGy4D4LsKu+uGgk6v7wp2KIeeuqZgbTMeSJ9qHNBEHP+2aMlwUYA7Dl4SuGUOMXZ5xPknvUgalwJkKT8QBgiROesdK6DUBdBqXA3JG2iASdpifJqQ0ySJzGvy6vYrBauBRAJIGZifJqS4G6iNdQu8K6LUuBNRE1q9pMMCTJ2xqXVKmQMzOZ6icgh0ggAZGZO7LL1pcDXIDG3IIwLp9IOBB1EQV02lE85k9Ufgl0iajjAuajTIgZZz1ZR5VNPGDd4J6oH4rosRgNRXwLltGJ5yT1q0GINNGkNZVLEBimNIzM5REc860VGGCQJMGBvOwI0hrIyFyB3KYNyGS4ZRAmNpJ8pRpBSOcGa8sFP4lh/h1yORqw6/Kp2tSH4JqgQAcsvnFQDqGroT6axnIypLPAbWpsVG84cNcjLC4Z7fpKKsHZYY2zPQY9cKnZbseKjXENAEz8Y95ILSIgjeR1JrhSVEs7DqcttyAAwJ1x60KUsXhYosE2oiIQAvalM5QYgg9I2hdwkwOyeAL2FxTJIMiMyPJOR6kJBUz1jxC8JXFOmGiBqz9Zn8UEpBQpuMDFr2xqnmSG9vlneb7oT5qQ3t8s7zfdClpcRs+A5qMBBBzB1qZiEKNj2euzB6FxRZhaATMACd8IQhDWTNRVpEtIBgkZHcUITyNkzWLoNXiE5ETYPpzGcQZy25EfipCEITsDMkQYcc/Rw+ucvUfUpcC9QlBs4fUgtEeMSOjKfwUiEJcDMnIqt5Te0FHRtTXCcTRmR4w2GEIT9CE1Ewrt5TesLx9doBOJp84Z8y9QjQJqAV28pvaC94dvKb2h3oQl0hk4q2hoaTiaYBMYhnC9ZXaQDibmJ8YIQjQg1HnCt5Te0FGbQ3HhlurFOIb4hCEmkXJKKzeU3tDvXJqt5Te0EIRoDUcUrSxwMObkSNY2GN6OEbym9oIQk0IXUR0w0EnG0yZ8YZZARr5l06s3lN7QQhJoQ5SZzwreU3rC4p2lrgcwIcR4w2FeISOCH62Bqt5Te0FBVtTRGYzIbrGUzn/m9CEzQh6mdcM3e3rC5NZvKb1hCE3QSqRx4QMUSIiZxDXOpJL1rDhnZj6O0ckIQpIQ3Gylsf//Z"/>
          <p:cNvSpPr>
            <a:spLocks noChangeAspect="1" noChangeArrowheads="1"/>
          </p:cNvSpPr>
          <p:nvPr/>
        </p:nvSpPr>
        <p:spPr bwMode="auto">
          <a:xfrm>
            <a:off x="215900" y="-61912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4199" y="836712"/>
            <a:ext cx="81756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Which activity burns the most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calories? </a:t>
            </a:r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2743278" y="2283262"/>
            <a:ext cx="3637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 jump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3052336" y="4149080"/>
            <a:ext cx="3039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Jogging--</a:t>
            </a:r>
            <a:endParaRPr lang="en-GB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662197" y="3206392"/>
            <a:ext cx="3819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Ice Hockey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  <p:sndAc>
          <p:stSnd>
            <p:snd r:embed="rId2" name="whoosh.wav"/>
          </p:stSnd>
        </p:sndAc>
      </p:transition>
    </mc:Choice>
    <mc:Fallback xmlns="">
      <p:transition spd="slow" advClick="0">
        <p:fad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5703" y="332656"/>
            <a:ext cx="52725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CORRECT!!!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444208" y="6093296"/>
            <a:ext cx="259228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65843" y="1674673"/>
            <a:ext cx="75303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 burn 860 calories</a:t>
            </a:r>
          </a:p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er hour jogging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573" y="5494002"/>
            <a:ext cx="4086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860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calories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3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5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450"/>
                            </p:stCondLst>
                            <p:childTnLst>
                              <p:par>
                                <p:cTn id="51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50"/>
                            </p:stCondLst>
                            <p:childTnLst>
                              <p:par>
                                <p:cTn id="65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400"/>
                            </p:stCondLst>
                            <p:childTnLst>
                              <p:par>
                                <p:cTn id="72" presetID="34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50"/>
                            </p:stCondLst>
                            <p:childTnLst>
                              <p:par>
                                <p:cTn id="79" presetID="34" presetClass="emph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700"/>
                            </p:stCondLst>
                            <p:childTnLst>
                              <p:par>
                                <p:cTn id="86" presetID="34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350"/>
                            </p:stCondLst>
                            <p:childTnLst>
                              <p:par>
                                <p:cTn id="93" presetID="34" presetClass="emph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5" grpId="0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922" y="332656"/>
            <a:ext cx="57358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INCORRECT!!!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5854" y="1674673"/>
            <a:ext cx="75303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 burn 860 calories</a:t>
            </a:r>
          </a:p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Per hour jogging</a:t>
            </a: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6444208" y="6093296"/>
            <a:ext cx="259228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334" y="5934670"/>
            <a:ext cx="4086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860 calories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4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50"/>
                            </p:stCondLst>
                            <p:childTnLst>
                              <p:par>
                                <p:cTn id="40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00"/>
                            </p:stCondLst>
                            <p:childTnLst>
                              <p:par>
                                <p:cTn id="47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50"/>
                            </p:stCondLst>
                            <p:childTnLst>
                              <p:par>
                                <p:cTn id="54" presetID="34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00"/>
                            </p:stCondLst>
                            <p:childTnLst>
                              <p:par>
                                <p:cTn id="61" presetID="34" presetClass="emph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50"/>
                            </p:stCondLst>
                            <p:childTnLst>
                              <p:par>
                                <p:cTn id="68" presetID="34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900"/>
                            </p:stCondLst>
                            <p:childTnLst>
                              <p:par>
                                <p:cTn id="75" presetID="34" presetClass="emph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7572" y="116632"/>
            <a:ext cx="38619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Action Button: Information 3">
            <a:hlinkClick r:id="" action="ppaction://hlinkshowjump?jump=nextslide" highlightClick="1"/>
          </p:cNvPr>
          <p:cNvSpPr/>
          <p:nvPr/>
        </p:nvSpPr>
        <p:spPr>
          <a:xfrm>
            <a:off x="539552" y="2636912"/>
            <a:ext cx="1008112" cy="1080120"/>
          </a:xfrm>
          <a:prstGeom prst="actionButtonInformation">
            <a:avLst/>
          </a:prstGeom>
          <a:solidFill>
            <a:srgbClr val="E205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Information 4">
            <a:hlinkClick r:id="rId2" action="ppaction://hlinksldjump" highlightClick="1"/>
          </p:cNvPr>
          <p:cNvSpPr/>
          <p:nvPr/>
        </p:nvSpPr>
        <p:spPr>
          <a:xfrm>
            <a:off x="1835696" y="2636912"/>
            <a:ext cx="1008112" cy="1080120"/>
          </a:xfrm>
          <a:prstGeom prst="actionButtonInformation">
            <a:avLst/>
          </a:prstGeom>
          <a:solidFill>
            <a:srgbClr val="E276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32820" y="1124744"/>
            <a:ext cx="96491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Now to top off your quiz, </a:t>
            </a:r>
            <a:r>
              <a:rPr lang="en-US" sz="3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why not find </a:t>
            </a:r>
          </a:p>
          <a:p>
            <a:pPr algn="ctr"/>
            <a:r>
              <a:rPr lang="en-US" sz="3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 some m</a:t>
            </a:r>
            <a:r>
              <a:rPr lang="en-US" sz="3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ore info about being </a:t>
            </a:r>
            <a:r>
              <a:rPr lang="en-US" sz="3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healthy.</a:t>
            </a:r>
            <a:endParaRPr lang="en-US" sz="3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Action Button: Information 6">
            <a:hlinkClick r:id="rId3" action="ppaction://hlinksldjump" highlightClick="1"/>
          </p:cNvPr>
          <p:cNvSpPr/>
          <p:nvPr/>
        </p:nvSpPr>
        <p:spPr>
          <a:xfrm>
            <a:off x="3131840" y="2636912"/>
            <a:ext cx="1008112" cy="1080120"/>
          </a:xfrm>
          <a:prstGeom prst="actionButtonInformation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ction Button: Information 7">
            <a:hlinkClick r:id="rId4" action="ppaction://hlinksldjump" highlightClick="1"/>
          </p:cNvPr>
          <p:cNvSpPr/>
          <p:nvPr/>
        </p:nvSpPr>
        <p:spPr>
          <a:xfrm>
            <a:off x="7020272" y="2628595"/>
            <a:ext cx="1008112" cy="1080120"/>
          </a:xfrm>
          <a:prstGeom prst="actionButtonInformation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Information 8">
            <a:hlinkClick r:id="rId5" action="ppaction://hlinksldjump" highlightClick="1"/>
          </p:cNvPr>
          <p:cNvSpPr/>
          <p:nvPr/>
        </p:nvSpPr>
        <p:spPr>
          <a:xfrm>
            <a:off x="5724128" y="2636912"/>
            <a:ext cx="1008112" cy="1080120"/>
          </a:xfrm>
          <a:prstGeom prst="actionButtonInformati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tion Button: Information 9">
            <a:hlinkClick r:id="rId6" action="ppaction://hlinksldjump" highlightClick="1"/>
          </p:cNvPr>
          <p:cNvSpPr/>
          <p:nvPr/>
        </p:nvSpPr>
        <p:spPr>
          <a:xfrm>
            <a:off x="4427984" y="2628595"/>
            <a:ext cx="1008112" cy="1080120"/>
          </a:xfrm>
          <a:prstGeom prst="actionButtonInformation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9984" y="4005064"/>
            <a:ext cx="8786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 press Esc to end show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4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2008" y="72008"/>
            <a:ext cx="1115616" cy="1052736"/>
          </a:xfrm>
          <a:prstGeom prst="actionButtonHo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374" y="1700808"/>
            <a:ext cx="829425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-To play this quiz all you </a:t>
            </a:r>
          </a:p>
          <a:p>
            <a:pPr algn="ctr"/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r>
              <a:rPr lang="en-US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eed</a:t>
            </a:r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to do is read </a:t>
            </a:r>
          </a:p>
          <a:p>
            <a:pPr algn="ctr"/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questions a</a:t>
            </a:r>
            <a:r>
              <a:rPr lang="en-US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nd click on </a:t>
            </a:r>
          </a:p>
          <a:p>
            <a:pPr algn="ctr"/>
            <a:r>
              <a:rPr lang="en-US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answer you</a:t>
            </a:r>
          </a:p>
          <a:p>
            <a:pPr algn="ctr"/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hink is correct</a:t>
            </a:r>
            <a:endParaRPr lang="en-US" sz="4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5984080"/>
            <a:ext cx="4774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Click To Begin…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381198"/>
            <a:ext cx="5070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To Play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t="10504" r="57074" b="79552"/>
          <a:stretch/>
        </p:blipFill>
        <p:spPr bwMode="auto">
          <a:xfrm>
            <a:off x="-1" y="0"/>
            <a:ext cx="2244573" cy="62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6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2008" y="72008"/>
            <a:ext cx="1115616" cy="1052736"/>
          </a:xfrm>
          <a:prstGeom prst="actionButtonHome">
            <a:avLst/>
          </a:prstGeom>
          <a:solidFill>
            <a:srgbClr val="E276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2008" y="72008"/>
            <a:ext cx="1115616" cy="1052736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2008" y="72008"/>
            <a:ext cx="1115616" cy="1052736"/>
          </a:xfrm>
          <a:prstGeom prst="actionButtonHom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2008" y="72008"/>
            <a:ext cx="1115616" cy="1052736"/>
          </a:xfrm>
          <a:prstGeom prst="actionButtonHom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2008" y="72008"/>
            <a:ext cx="1115616" cy="1052736"/>
          </a:xfrm>
          <a:prstGeom prst="actionButtonHom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7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116632"/>
            <a:ext cx="3626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 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AutoShape 2" descr="data:image/jpeg;base64,/9j/4AAQSkZJRgABAQAAAQABAAD/2wCEAAkGBhQSEBUUEhQUFRUVFhcUFhgUFBYXFBQUFxQVFRQVFBcXHSYeFxkkGRQVHy8gIycpLCwsFR4xNTAqNSYrLCkBCQoKDgwOGg8PGiwkHyQsLzQpLCwsLCw0LCwsKTQsLCwsLCwsLCwsLCwpLCwsLCwpLCwsLCwsLCksLSwsLCwsLP/AABEIAKgBKwMBIgACEQEDEQH/xAAbAAACAwEBAQAAAAAAAAAAAAAABQMEBgIBB//EAE0QAAEDAQQECAgLBwIGAwAAAAEAAhEDBAUSIQYxQVETIlJhcZGS0RQygYKTobGyFSMzNEJTcnPB0tMWJGKUs+Hwg6JDRFRjwvEHo+P/xAAbAQABBQEBAAAAAAAAAAAAAAAAAQIDBAUGB//EADcRAAIBAwIDBQUGBwEBAAAAAAABAgMEERIhMUFRBRNhcYEUIjKRwRUzQqGx8DRScoLR4fEkI//aAAwDAQACEQMRAD8A3XgrOQzst7keCs5DOy3uUqF5RqZu4IvBWchnZb3I8FZyGdlvcpUI1MMEXgrOQzst7keCs5DOy3uUqEmphgi8FZyGdlvcjwVnIZ2W9ylQjUwwReCs5DOy3uR4KzkM7Le5SoRlhgi8FZyGdlvcjwVnIZ2W9ylQl1MMEXgrOQzst7keCs5DOy3uUqEZYYIvBmchnZb3I8FZyGdlvcpVzUfAlGWBx4KzkM7Le5HgrOQzst7lk2aUWghs8FLxiDW2es8wInxXnISM+dSjSK07h/J2n8yvuxrLmvmIafwVnIZ2W9yPBWchnZb3LMnSG0fw/wApafzLwaQ2j+H+TtH5kew1uq+YfvkafwVnIZ2W9yPBWchnZb3LNN0jrSBiYCZjFZqzZgSYLngak7uW2Pq0sT8OLG9vFBAIa4gGCTGXOoqttVpR1S4eYFrwVnIZ2W9yPBWchnZb3KVCq6mLgi8FZyGdlvcjwVnIZ2W9ylQjUwwReCs5DOy3uR4KzkM7Le5SoSamGCLwVnIZ2W9yPBWchnZb3KVCNTDBF4KzkM7Le5HgrOQzst7lKhGphgi8FZyGdlvcg2ZnIZ2W9ylUdbUUuX1EYpZf9kcJbDhmJbQe4SDBzDEfDdm5J/lqn6azVkpOZToOpEB1QspuDpwOmQHGMw4RrGvUdkNjdtqOqpZx/p1T/wCYWpUt6UH8T9X09BIxbReN+Wbku/lan6ayd+XxRNdxDHxxf+XePoN2FqefBtq+ts/oqn6izN82CuK7pfRni6mPjxG73KzZ06Sm8S5df9DalOWP+H1FCFTve2GlRc5vjeKz7bjDeomegFYcYuclFcWPbwsmYvS/Kr7WGUqjmU8bafFDONFRjHulzTtNQD7tdWS1V3YP3iqMQYMxSIBqMrYT4mrHTb1qhYKI8IpAahWDBzijSe4npNR7upXqDPipGttmo1R006lR/wCEeVdtTs6MIKOlPC6Ioubbyam7bVwlJjzkSOMNzhk8eRwI8ispZdLwH1WDUSKzPs1PG/3tcfOTNchd0u5rSh47eXIuweVkEIQqo4EIQgAQhCABCEIAFHX8U+T2qRR1/FP+bUoGV0Y+WpfcVPeopneOk3BuLQAc3NEky4tgPPMATG05akhuyqQ5mHFJoPjBrgPolwG4kSJ51RvqmS/axrwHNBcHEYi4gPcSc3GXRmOddXGzjWqudRZSXD1Gw96rCm+D+iyPRpi8z4gOwAEuHGjXOF3F405DLap6elDi3IsfUgnCA4auUcR9UrK0qQljgXAkDZByaXMnOQ4hmUzsEDUrVksjnTwbCXyHFxwBzXRDeMfoxs25787d52fb0pKMIfhXXj8/AyLKtOtUeueEm88Ftkd3leXDU6Tt1ZwkThPxLzInpjyJpo4fif8AUqe+Vn6ggU24XNio4GSXS9tJ4eQ7dMZfwnUn+jXyH+pU98rEvKPc0NHibCnGa1RWw1QhCwxQQhCABCEIAEIQgAQhCABR1vFKkUVo8UpVxEfAxdh+Ssn3lP2PP4J9eNVwwBri2cUwBsA3g70iu0/F2P7bP6VQp3eZ4zPO9jVs1/vF5yJKfw/Ihs9Z/CNBeSDIIIbySdgG5Jr+H7w/zfcam9D5RnSfcclF/n94f5vuNT7f730+oss6TeLO6R2h3CMaKdVzWNL5ZTe8OeZaBLQcw0O7YWiQsq3rdzUU8ZwQyjqWDAWGsKLqLqwexrGvc9zqVQNFSoW5EluuS5XbnvOkW0uMS3wYU3HBUIDg5stnDrzd1FONMQTY3gbXUh/9zF3ohlYqI5nf1Hrf+1Zdx3rjvnHHwyQdzvgXXTeDJs0Hj4TReMLgYLciZHKpt7S1C9xHeeteLEu7n2mevTjYmhHSsAhCFTHghCEACEIQAIQhAAo6/in/ADapFzUbIhKgZgbutnBOovwVHt4FzTwbcRBJpESJGXFPUpmW1nCOdwdfPV8RTkDURJcZyyG4ZJ8zROzagHdArVYHQA/JSDRShuf6Wr+ZdI+06dN4cZJ+X+yPEZoy72UTrZa5kGcDJBAwgiDrA1HnKusvENYG022psRHxbDq8qdnRShuf6Wr+ZeDROh/3PTVfzpX2zCTy9Wf34kStaS2UV+X+BHXteN1FradUBhcXOe0AZ0yJmTJJK0GjTviD95V/qFcjRij/ANz01X8yv2KwspMwMECScySZJkklxJ1qheX1OvDTFPP78SdLGyLCEIWQOBCEIAEIQgAQoa9ra3Wc9yhF6M25exOUW9yRU5SWUi4heB06l6mkYKG0nilTKG0+KU5cRHwMXdR+LsX2m/0aieXp41PzvY1I7sPEsX22/wBKqnV6HjM872NWxX+9X931Jafw/Iho/KM6T7jknv75w/zfcam9H5RnSfcclF+/OH+b7jU+2+89PqK+BvkIQsMiEul/zU/eUv6rVJon8yo/ZJ63uKi0w+bf6lL+oFY0YH7nQ+7b681ef8H/AH/Qb+IZoQhUBwIQhAAhVLxvNlFoLyZJhrWiXvduY3afUNsJJVvm1u8RlCkN1QvqP8uCGg9BPSrttYV7nenHbqQ1K8KfxM0yFmm262n6dm9FV/UXfhds2vs3oqn6iu/Yl10XzGRuqcvhy/RmiQs+LXa/rLP6Gp+qjhrZ9ZZ/QVP1Uv2Hd9F8xsrylF4b/I0CyN96RkV3Ux4rOL0ujM+v1K4+1WsD5Wh/Lv8A1liLzvt3CVBVw4i4kw3C084BJ9pW/wBgdkVKF13ldLCTx5/8yZXad3GpR00nz38h++/XDatJo5ejq1M4xxmmJ3giQfavlHwwAda0ui99VqlQik5rW4cy9he3WIAAc3PyrpO27KN5ayisalvH9+Jkdn1Z29ZN50vifSEJHw1q+to/y7v1lxVtFqAnhaP8u79Zee/YV30XzOp+0KHX8ia336GvLBsyJ59qrVL/AC3MGenUsHbbyeK9TGQXYiTAgZ5yASYHNJV2hfocBTDMT3yBnByEw3e7XA2wVqUrBU46HFZ5nL3NxcVbh6JPjtvg+k2C2irTD27dfMRrCsLE6LWi0CgA11IAkuh9NznZ84eBs3J14XauVQP+lU/UWZU7EuXJuCWOW50tG+p6Fre/PYeISH4QtQ2Wfs1fzL34StO6z9VXvUX2Ld/yr5ol9to9R6hIjeNq3Wbqq96gtN7WsNMU7O7LlVR7Qo59k3MFmSSXmv8AJLC4hUeIbvyZDa7QSS7ECSdio1bZks8bzew4XiD0yPIdq8rXsI15kwOkq1GzkvE62koqKNfdl/FtODmA6M9cZT7StWvnlGi53BMaDDnNE+XMn1lfQ1m3UIxaa55MvtCEYyWnnxBQWs8U/wCbVOql4OhhO4SqseJmPgY+7/FsQ/jb/SqJ7eVJxLS1pdGKYjbG8jcsrXLnWeyhhwudhAcNhdQqCfWmWj9jdZg51QYBUwhtOnLowgy85azI8gErdrU/x53Te3XcfTfLGwws9F/CNJY5oEkklvJI2Enak9+/OH+b7jU/ZeTS4CHiTElsCTq2pBf3zh/m+41MtnJ1N1jb6okkljZm+QhCxCER6Yu/dh97T95W9HBFjofdM90Knpl82H3tP2lXdH/mlD7qn7gV1/wi/q+g1fEMEIQqI4FBbrY2lTdUf4rRJjWdwG8kwBzlTpHpDUxVKNLZLqzhvFOAwdt4PmKzaUO/rRp9X+XMjqz7uDl0Ftmpvc81q3yr8o1ikzWKTPxO0+RW3uwtLjsBPUpGU15XyBXpFKnGnFRisJHMSqOctUhLUv4xll+KV2zSN0wCSTqA1k7gFXpWd3CFpPFa4wAM4nKV7WshY8OHRzwl3aPRE4xtVUox5ZSNLo4yoA51U5uiGzOECdfPmnockN1VjCbh+SmisI89uK8q1R1JcWcWqqI1wsTpDcjKjsUknXlqTK9Lwlr3A7/IBqS11ZxoEtjFEidUrZo2sVFSlxMWpcScsReDMVbKwktwai4HC44oBLZ42WtbDRM02tIYXDDEh4g56iN4ySSyUKVRpeW2jJxxQ+hGPE4kgFokQ0md+XOr9jsjqTgWU6oZEE1HUnasmYW0xIgTJO/mk51KpKvWcJLKy/NG1dW8aNupp4eFz2fz+h9Bpal5V1JVcNuxsIJzaY8mz8Vxe1tIc1o8v4exQ3C7nOeRQpy7yKa4v9TPaR6MGrUD2vwnbtkbiEntGj5pua4S4tcDB1GCDs2ZLX1WkDFi3HMRInZMfip7uoMq48WKWOwu4zGMAPiQYc4yObXKyozlXl7oVbe4hUim0uhYu22NeXPw4AcENlx+gHSS7Mk446GhMccqJlyNptgYTkDBfUqHDk1p8ZoAgAatirVPi7UaeUGkxwhuGDL5kb+ncr0Yyjx4Fqetyc5PYvgrkvXD3wEns9kqV3veHNgVMIY5xiGESHDAZxDPXt2pleU1D/58SxbQhOeJ8PAdOqAaiPKqdVjnfTb1FRO0fqPfi+Kw4y51PEQyNgHE35nYq1q0ftM4qZY0FxJbjGBoJkBgwgg9OXQudq2VxVeqTyzp7e6tqOIx29Cw646Thx4PUs9pFcbGMmmBIzG+QnHwLaQx0gF5g03cM0NABE4m6nbdfqSBl5mo04tQkDcdYxbf8Kh9mr0MSb2NW1uoV5uKk36DDRy34mNIOY9RW7sFsFRs7Rk4c/cvkly2zg6pbOTsxzHaFsrtvbg6jTOTuK7oO3yKhfW3vNr0J7ih30MrijYlVLyPEPQrao3sfi3dBWTD4kYMuBj7CPirHzPo/wBNye3oeNT872BIrCfibJ9qh7I/FO70OdPzvYFs1/vF5yJqa930RXnjM+233glt+j94d0N9xqYTm37bPeCX3784d5vuNT7f4/R/QHwN8hCFgkQg00d+7t+9Z7Hn8EwuAfulD7mn7jUr05PxFP74f06iZ6PH90ofc0/cCuyX/lj/AFfQauIwWatl+VKpIoOFOmDHCYQ59SMiaYdxWt3OIM7ABBLTSOqW2SuWmCKboO7KCeqUjptAAAyAyG4AZD1LS7GsqddyqVFnHBFG9ryppKPM8DKusWq0TvLqbh5WlkEKvTtr32kNrua2qaZbTeGTSrMDi9ww4gWVBOYkggSFdBSPTF5ZQbVGTqVWm9p2+MGkeUOIXUxtqMZKUYpNdFgye+nJaW9maA1nU44TCW6sbZgE6sbTm3pkjoUF7XiKQaS0uDjEDXqSSvpAC0g6iCDO5ZyhZXGnjc9xLs2bIZPFneYzzV1JtbDbZRVROotk9/E1sUScUuaTmQY/wKtbb4ot4rKfCO2Z+s7gsi2rXfkCAN6l+DqjWmKkTryCh7x8kejQxoWhPGNjVOvzgqJe1uMswmoGzAaTDi3aYTv4SY6mXMcHADYQY5juKw90VIDWaz8pUO1xkhjegQT5Arl8NaGYyBiGox7Y1jJPVTgmcFfRhKvLQsb/AL/MtXjY3NoEka2k+pQWKnNMdA9ibXVb2WijgftEc4ygr112cC0CZByB8m1dVGSaOQlmLafUx1irmnTJ2Y3YgcwQKjs45pmU5q27EJBVC8NFy4ktdhBkwCQMzJWbtdnq2YQCS0a8ycln0KU7dyb3TeTaua1K8jTjF4cVjfmb7R+8BwhBOsezMH2qDSCjw2Li4mh7JESCA4A+0rF3bby9+wiJMrVXHe8NDWnDhkZZbc1m9oVM+8is6UqME+jLLoo0nsYx4e0SA0RTe2NVXMNxCMiMzxTnmnlyWoeENiIr08spGNvHbltyLlS8NLsTcTQCATlm4g5D1KnZnFlCm8ZuouBjaeDcWuHlAPWsqFfMtbWGnvjxLlepqhTq8ss+h2m2mjRLyQdQHGmDABM9MmNkrL3regxCq4CRAxbcOYzO7MpXe/8A8k0jSLRYqzpxcZxayC7WRGLPuWHdpO+qyDkZiN2eU7yrFfMsaGMrU51JRcXtzPo1u0kohhOMZA6g6OuI9aS6NaYtZVJfPA1TmY8R4yDspkRkY3Dcvbvbjc1rswSARvG38VrK9hotbGBkDIDCI9ipXl+qDSazk3bGxdXLTwPbNaWPaHNLXNOoiCPIVZlpM5SsVSs1JpJp46ZOvg6jmg+QGPUo7VTLxDrRaCNwqBvkOEBV49q0mt0/kaj7IrZ2wO9Ib2hr6VAB1VwhxEEUgfpO2Ytzdc56l86vP4mk4AGQIg9QWioU20RFPIdM9aR6RWkOwzyh6pP4Kt7U7mslj3TVo2nsVGU/xYMtYLDXze4gNEmSYjLKZ1ZrUXRd1qq4XnA1mRHCF3HHM0DFhO8woLE4V7RQokAsxGo8coU2yGnmxEdS3rltulTqbyRy0u0LmktCke09KKtMzaKTDT2voF5LBtLqbxJbvLSSNyaXrVBpFwIILZBBkEESCDtCTlqgu+rhpWijspGWczKjMYaOYOxgc0Lnu0uzKVKKrUljD3QtrdyqPRMo0RFGy8z7N7Wj8U6vQ8ZnQ/8A8Ulp/IWf7Vm9+mm171AHMJ1Q7Yd7NypVd5rzl+huw+H0RCDxmfbZ7wVC/T+8P833GqzSrgvZHLbsO9Vr9+cO833Gp9BYnv0f6oR8C47TOsPoUep/5kftvW+rpdbwlZsZVevRaMnOaJ3uAy1bVoew238v6lXctX7pHUtDWMcxjQKmKWlxOTHjaOdXLn0vqMs9JvBUyG02NnG4Ew0CfFWbtZYwM47IDo8cchwG3/JU134eBp8dniN+m2dQ2SnuzouOjTt6iZNHbNK31ab6bqVMB7XMPHdIDgRI4vOq903jjYGugVGiHt3xljG9p1z5NiWupOyw5g7QZ2gdWs+RcWm7i9u50HC4ZOa7YQdYVi2p07bKgsJle4od8vE07XLE6Z322q9lBjgWsdjqkHLEPFZO0zmVyy67RVpia1UtcMxwhjnB265CqX3oy2hSp1A0ZPwOja14gT5wb1rVjuYygoPjuKrfeIPEaczllu2rY17NxQBqaMjsyEQPIl11aAYRNVj8R1hlSkA3mzJJWjo3I5rSAa5BGpz6Dtm/JTxmkOp6M4m2vHZ/Uz9nFPLFJHSnZuynUZNN0Hc45dazVbRi1iqMYa2lOsPaXR0BFptVSiSwS6RxSNfR/dV8yjxR3lrcU6lDVF+6tsluy2Lg6jpIOesGRERrHPPWp7wbiZBEjX6v7ri5rmfUbieLQxxOqmaRaR/FjOZTJ2jrs+PaTzOp0CB0QQnaW9zibycHXlKD2yZm7rz4CrhcYBzB59yf22/XVG8HRIc6Jk+KI3kakpvHRtzKjXv4QtmIcxjW59DiU6pVGNpQ0Ac0LdsXJ08N8Dnr5RU1JLdlKzXmThafG1HpCv2vRsVKZJOZWVFCsLTwkHgS4idkn+62LLZFPyK7GanlLk8FOpB02muayYVt28ES3bnOWsD/ANpNaLdUpHiOInePItmbkfaC57X1RnEMpB7cucjWqFt0EquGuuf9GPYFhV1HU4s36VRTgnP1PdDeGrukFgnW5wLndUgLbVbpNnpgl2KSXPJAElxkmBkAsfotZ6lkqFj2vbuxtLZHMvornCtRLTtEepZNZtvQ+HIyryUnNw5chc+5jUp4soI1L5vatHhTtTpGU4h/ZfVrFaMNKN2Syt7WF1auCwkADjRSNSZOWrVqKZR92axzG2M9FTHXiUbHa8D2Hcf7J7b7znOclnrbcLj/AMd7eizPB9ZUtjpB4Je7EGkgZFsxtIOfkVPtG3TaqPyPROwa8XqpY34lj4cGcAu6AfauRedR3i03nqHtK7FYfRaSByWk+xdstzuQ8dLHD2hUO5eMxgzopXFJPDms+aPaVnrv1hrBvc6T1DvV6yXaxgdih5OvFEdAGoKh8KRrDuyV58Jk5BryeZpPsCY6NeWyjjyQx3FDnNfNCW8rQyyW+hVGVOTiHJa4YXxzQQY5l9Ha8ESDIMEEaiDqIXyjSK77RXr0mupPph7sFMuGuc3HLVA2LT2WzWuygMpOD6Yya2oC7CP4XAhwHNmukt4yjRip8Th+0XTqV3Kk9v39TXOSahe7Bw7oe7hCGtLWS1zWMLQQZ2uLvJCV07fXr4xWIa1rsGGmC0OgDEHEkmJMQCJgypWyNkezyKvdqNWPdsW0t3H336HbLzHBUm4KstNEn4p2WBzC7ZuBWg/aqjurehqdyzjXnORty6NhXTWmZz3R1Z+r1rNqWVKpxzz/AD9DXhWlHgPnaV0h9Gueii9Zu99IGOrOOGtnh10yD4oVk5JHejvjXa/o+6E63saUJZWfn/oSpcTa5GnY/WCIgwOcQM/83KraLAHOxYnAxGWGMiTtB3lWl4pxpSF1jlv/ANn5UG6By39VP8ithuc7Yjya/wAV42qCSNxg9U/igMBZ6OBoaDkN8bSTsy2r2lVDhI3kZ8xg+xdErwJBSS63QajNzsY+y+Sf94f1qa9bAK1F9ImMYgGJwmQQY5iAqLjhrU37DNJ3Q/Ns+e0Dzk3Dlo0ZZiYN5DRVyuYtp0LaB8vRPOaBz6nqZrbb9bZ/QP8A1FeBUgcp0yrqZnrZfFVji2sGkx4zRDT0CTHWl1ksdarUx0zTjV8Y1x6ocITu9Ls4RXrpsYpgAISeTWn2o3aq3UUvFdPIgs9C2NGXg3ZqD/yUr3W3Y2zH0nenLV0VLgx9Ri76r2qAKzKIbIzYXl07MnZKB7eJPMnGk+po3u9gKU1RDVsWC9x+Zl3ksyQprWitwYaW0+Cxg4sTsfjbojWnDnRSVFwLqLQNuH3gU1r2Fwp6lLbbufmMuWkorwI7gtVpa0ijTpObiOb3ua6cpyAITZ1ut3/T2f0z/wAij0T+TP2j+C0Lzksmv94zQoy9xHz+/wCvaS5rqlKk0NOZY9xIB5i0LSaP2rE2FX0hoy0jmSbR2+RS19CzbmO6kQXdPXFSS3RprzYackaiklgttYFxp0W1A46zUw6sojCU9q3/AEnsIeJnYdShurAQcHigxv59aioaXUK9qkp5aFtptNpI+bM9P/8AmkjbstJeSKTMJM4eGIE9OBb805C8ZRCvShGXFGzTrzp7wePISWOraqbQ1tmpR9+f01O212v/AKaj6d36adgL0OTsIbryZ+pVtZ/5az+Wu79NcirbRqs9m9M/8i0D3qMuTXhC6vASWahXqVWvtFOkwU8RYKb3PJe4YSTIEANnrTC2VxTpuedTGlx54Ex+CsOKUX7Ung6fLdjd9inDvW7APKo5Swsj4Rc5KJSszMFISJdBc6NZeZc7/cSpmvknKIMZ7efoQShZTeXk6RLCwjpxXlnEAAmY271wyoDq1KdgSCnuJZ+944Z3m+41PeChmFpjKAd24pDe3yzuhvuNT6fxEc+A8NYTE55euY9hXlWlIIMwcssl45rSZgTl05avauwUwecuqRr2mPKUBduCiqZbQP8A3AQKdioI16jHQdyidawOdRixHPPWZPTl3Lh9gO9OSQm5Fa7QXtIGUjLmcM2nrAV+hf8ARc0ONRrSQCQTBB2g9BVOldpDQMUwAJO1efBp2PeBnk15AEmTA2ZlTU6igVLi377AwbpDZ/r6XbClF/Wf6+l6Rves4dEqB1sB6SZ9qP2Ps/1bfX3qx38Cm+z31NML5ofXUvSM71Iy+qH11L0jO9Zb9jLP9WOs965Ohln+rHWe9L7RAPYH1Nky+6P1tL0jO9d/DVH62l6RnesU3Quzn/hjrd3ro6E2b6sdp3ene0xE+z31Gl73ix9Zga9rtfiuB3bkyqWcFuqVkqmhopnHZ4a8apJg8yuWe9rU0YX2epI2twuafLOpa9jfUlHTJ4Me/wCzKuVKCyTWd7BUa0kS3ZO7IZJreduHB61lK9xV3PNcACo4asQmNgOxV3XZb6vFfhY3mImOlPh2hRhqS6sbPsqtPS30WTW6M25gYZc0cY63AbufmT515U4+UZ2296+fUNBKIHGEnbm72zmpv2Ks/wBWO07vWTUu4yk2asOzWopZNDe1uplp47D0Obnza1k7ZS4IDc7MdO1TVdCKOtownWOMcirLbRUDTTrUX8zmjG08/FzCrVqqmtitdWlWklKCz1Fdlr43AF2XOfZK3N32qkxgaHsAH8be9Yuporw7pc2AMhikHfqUzdBqA1tnynvRSnTprPMs07SdWCb2N78JU4+UZ22968bedP6yn2296w40Kocj/c7vUFPRKk4YhZ3EHUTUAnrfr5lOriL4DnYNcWb43rTH/Ep9tveuDfFL62l6RnesM3Q2jJDqJYRBgunIzuPMV3+xdDkes96R3EVsxysG90zZm+KP11L0jO9efDNH66l6Rnesd+xVDkDrPegaGUOQOs96Y7iA9WEuprTfVD66l6Rvek9ovFr6zntIc0AU2kGQY4zyCNfGdHmKpQuEMGFhc0a4Dsp1bRzKand+EADUPKd5nnUVSspLCJqFo6c9TLLbUDzLttdp1EHX6jB9aqUbMXAEbROa6ZYSDIgHP1mT61WwjQyXNQJA1AmBt5lO05KtSLswRqjPYVNiTWAFxmIyiZ551LP3v8s7zfcanlaphBMExnlr8iQ3s7453Q33GqSlxGy4D4LsKu+uGgk6v7wp2KIeeuqZgbTMeSJ9qHNBEHP+2aMlwUYA7Dl4SuGUOMXZ5xPknvUgalwJkKT8QBgiROesdK6DUBdBqXA3JG2iASdpifJqQ0ySJzGvy6vYrBauBRAJIGZifJqS4G6iNdQu8K6LUuBNRE1q9pMMCTJ2xqXVKmQMzOZ6icgh0ggAZGZO7LL1pcDXIDG3IIwLp9IOBB1EQV02lE85k9Ufgl0iajjAuajTIgZZz1ZR5VNPGDd4J6oH4rosRgNRXwLltGJ5yT1q0GINNGkNZVLEBimNIzM5REc860VGGCQJMGBvOwI0hrIyFyB3KYNyGS4ZRAmNpJ8pRpBSOcGa8sFP4lh/h1yORqw6/Kp2tSH4JqgQAcsvnFQDqGroT6axnIypLPAbWpsVG84cNcjLC4Z7fpKKsHZYY2zPQY9cKnZbseKjXENAEz8Y95ILSIgjeR1JrhSVEs7DqcttyAAwJ1x60KUsXhYosE2oiIQAvalM5QYgg9I2hdwkwOyeAL2FxTJIMiMyPJOR6kJBUz1jxC8JXFOmGiBqz9Zn8UEpBQpuMDFr2xqnmSG9vlneb7oT5qQ3t8s7zfdClpcRs+A5qMBBBzB1qZiEKNj2euzB6FxRZhaATMACd8IQhDWTNRVpEtIBgkZHcUITyNkzWLoNXiE5ETYPpzGcQZy25EfipCEITsDMkQYcc/Rw+ucvUfUpcC9QlBs4fUgtEeMSOjKfwUiEJcDMnIqt5Te0FHRtTXCcTRmR4w2GEIT9CE1Ewrt5TesLx9doBOJp84Z8y9QjQJqAV28pvaC94dvKb2h3oQl0hk4q2hoaTiaYBMYhnC9ZXaQDibmJ8YIQjQg1HnCt5Te0FGbQ3HhlurFOIb4hCEmkXJKKzeU3tDvXJqt5Te0EIRoDUcUrSxwMObkSNY2GN6OEbym9oIQk0IXUR0w0EnG0yZ8YZZARr5l06s3lN7QQhJoQ5SZzwreU3rC4p2lrgcwIcR4w2FeISOCH62Bqt5Te0FBVtTRGYzIbrGUzn/m9CEzQh6mdcM3e3rC5NZvKb1hCE3QSqRx4QMUSIiZxDXOpJL1rDhnZj6O0ckIQpIQ3Gylsf//Z"/>
          <p:cNvSpPr>
            <a:spLocks noChangeAspect="1" noChangeArrowheads="1"/>
          </p:cNvSpPr>
          <p:nvPr/>
        </p:nvSpPr>
        <p:spPr bwMode="auto">
          <a:xfrm>
            <a:off x="63500" y="-77152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data:image/jpeg;base64,/9j/4AAQSkZJRgABAQAAAQABAAD/2wCEAAkGBhQSEBUUEhQUFRUVFhcUFhgUFBYXFBQUFxQVFRQVFBcXHSYeFxkkGRQVHy8gIycpLCwsFR4xNTAqNSYrLCkBCQoKDgwOGg8PGiwkHyQsLzQpLCwsLCw0LCwsKTQsLCwsLCwsLCwsLCwpLCwsLCwpLCwsLCwsLCksLSwsLCwsLP/AABEIAKgBKwMBIgACEQEDEQH/xAAbAAACAwEBAQAAAAAAAAAAAAAABQMEBgIBB//EAE0QAAEDAQQECAgLBwIGAwAAAAEAAhEDBAUSIQYxQVETIlJhcZGS0RQygYKTobGyFSMzNEJTcnPB0tMWJGKUs+Hwg6JDRFRjwvEHo+P/xAAbAQABBQEBAAAAAAAAAAAAAAAAAQIDBAUGB//EADcRAAIBAwIDBQUGBwEBAAAAAAABAgMEERIhMUFRBRNhcYEUIjKRwRUzQqGx8DRScoLR4fEkI//aAAwDAQACEQMRAD8A3XgrOQzst7keCs5DOy3uUqF5RqZu4IvBWchnZb3I8FZyGdlvcpUI1MMEXgrOQzst7keCs5DOy3uUqEmphgi8FZyGdlvcjwVnIZ2W9ylQjUwwReCs5DOy3uR4KzkM7Le5SoRlhgi8FZyGdlvcjwVnIZ2W9ylQl1MMEXgrOQzst7keCs5DOy3uUqEZYYIvBmchnZb3I8FZyGdlvcpVzUfAlGWBx4KzkM7Le5HgrOQzst7lk2aUWghs8FLxiDW2es8wInxXnISM+dSjSK07h/J2n8yvuxrLmvmIafwVnIZ2W9yPBWchnZb3LMnSG0fw/wApafzLwaQ2j+H+TtH5kew1uq+YfvkafwVnIZ2W9yPBWchnZb3LNN0jrSBiYCZjFZqzZgSYLngak7uW2Pq0sT8OLG9vFBAIa4gGCTGXOoqttVpR1S4eYFrwVnIZ2W9yPBWchnZb3KVCq6mLgi8FZyGdlvcjwVnIZ2W9ylQjUwwReCs5DOy3uR4KzkM7Le5SoSamGCLwVnIZ2W9yPBWchnZb3KVCNTDBF4KzkM7Le5HgrOQzst7lKhGphgi8FZyGdlvcg2ZnIZ2W9ylUdbUUuX1EYpZf9kcJbDhmJbQe4SDBzDEfDdm5J/lqn6azVkpOZToOpEB1QspuDpwOmQHGMw4RrGvUdkNjdtqOqpZx/p1T/wCYWpUt6UH8T9X09BIxbReN+Wbku/lan6ayd+XxRNdxDHxxf+XePoN2FqefBtq+ts/oqn6izN82CuK7pfRni6mPjxG73KzZ06Sm8S5df9DalOWP+H1FCFTve2GlRc5vjeKz7bjDeomegFYcYuclFcWPbwsmYvS/Kr7WGUqjmU8bafFDONFRjHulzTtNQD7tdWS1V3YP3iqMQYMxSIBqMrYT4mrHTb1qhYKI8IpAahWDBzijSe4npNR7upXqDPipGttmo1R006lR/wCEeVdtTs6MIKOlPC6Ioubbyam7bVwlJjzkSOMNzhk8eRwI8ispZdLwH1WDUSKzPs1PG/3tcfOTNchd0u5rSh47eXIuweVkEIQqo4EIQgAQhCABCEIAFHX8U+T2qRR1/FP+bUoGV0Y+WpfcVPeopneOk3BuLQAc3NEky4tgPPMATG05akhuyqQ5mHFJoPjBrgPolwG4kSJ51RvqmS/axrwHNBcHEYi4gPcSc3GXRmOddXGzjWqudRZSXD1Gw96rCm+D+iyPRpi8z4gOwAEuHGjXOF3F405DLap6elDi3IsfUgnCA4auUcR9UrK0qQljgXAkDZByaXMnOQ4hmUzsEDUrVksjnTwbCXyHFxwBzXRDeMfoxs25787d52fb0pKMIfhXXj8/AyLKtOtUeueEm88Ftkd3leXDU6Tt1ZwkThPxLzInpjyJpo4fif8AUqe+Vn6ggU24XNio4GSXS9tJ4eQ7dMZfwnUn+jXyH+pU98rEvKPc0NHibCnGa1RWw1QhCwxQQhCABCEIAEIQgAQhCABR1vFKkUVo8UpVxEfAxdh+Ssn3lP2PP4J9eNVwwBri2cUwBsA3g70iu0/F2P7bP6VQp3eZ4zPO9jVs1/vF5yJKfw/Ihs9Z/CNBeSDIIIbySdgG5Jr+H7w/zfcam9D5RnSfcclF/n94f5vuNT7f730+oss6TeLO6R2h3CMaKdVzWNL5ZTe8OeZaBLQcw0O7YWiQsq3rdzUU8ZwQyjqWDAWGsKLqLqwexrGvc9zqVQNFSoW5EluuS5XbnvOkW0uMS3wYU3HBUIDg5stnDrzd1FONMQTY3gbXUh/9zF3ohlYqI5nf1Hrf+1Zdx3rjvnHHwyQdzvgXXTeDJs0Hj4TReMLgYLciZHKpt7S1C9xHeeteLEu7n2mevTjYmhHSsAhCFTHghCEACEIQAIQhAAo6/in/ADapFzUbIhKgZgbutnBOovwVHt4FzTwbcRBJpESJGXFPUpmW1nCOdwdfPV8RTkDURJcZyyG4ZJ8zROzagHdArVYHQA/JSDRShuf6Wr+ZdI+06dN4cZJ+X+yPEZoy72UTrZa5kGcDJBAwgiDrA1HnKusvENYG022psRHxbDq8qdnRShuf6Wr+ZeDROh/3PTVfzpX2zCTy9Wf34kStaS2UV+X+BHXteN1FradUBhcXOe0AZ0yJmTJJK0GjTviD95V/qFcjRij/ANz01X8yv2KwspMwMECScySZJkklxJ1qheX1OvDTFPP78SdLGyLCEIWQOBCEIAEIQgAQoa9ra3Wc9yhF6M25exOUW9yRU5SWUi4heB06l6mkYKG0nilTKG0+KU5cRHwMXdR+LsX2m/0aieXp41PzvY1I7sPEsX22/wBKqnV6HjM872NWxX+9X931Jafw/Iho/KM6T7jknv75w/zfcam9H5RnSfcclF+/OH+b7jU+2+89PqK+BvkIQsMiEul/zU/eUv6rVJon8yo/ZJ63uKi0w+bf6lL+oFY0YH7nQ+7b681ef8H/AH/Qb+IZoQhUBwIQhAAhVLxvNlFoLyZJhrWiXvduY3afUNsJJVvm1u8RlCkN1QvqP8uCGg9BPSrttYV7nenHbqQ1K8KfxM0yFmm262n6dm9FV/UXfhds2vs3oqn6iu/Yl10XzGRuqcvhy/RmiQs+LXa/rLP6Gp+qjhrZ9ZZ/QVP1Uv2Hd9F8xsrylF4b/I0CyN96RkV3Ux4rOL0ujM+v1K4+1WsD5Wh/Lv8A1liLzvt3CVBVw4i4kw3C084BJ9pW/wBgdkVKF13ldLCTx5/8yZXad3GpR00nz38h++/XDatJo5ejq1M4xxmmJ3giQfavlHwwAda0ui99VqlQik5rW4cy9he3WIAAc3PyrpO27KN5ayisalvH9+Jkdn1Z29ZN50vifSEJHw1q+to/y7v1lxVtFqAnhaP8u79Zee/YV30XzOp+0KHX8ia336GvLBsyJ59qrVL/AC3MGenUsHbbyeK9TGQXYiTAgZ5yASYHNJV2hfocBTDMT3yBnByEw3e7XA2wVqUrBU46HFZ5nL3NxcVbh6JPjtvg+k2C2irTD27dfMRrCsLE6LWi0CgA11IAkuh9NznZ84eBs3J14XauVQP+lU/UWZU7EuXJuCWOW50tG+p6Fre/PYeISH4QtQ2Wfs1fzL34StO6z9VXvUX2Ld/yr5ol9to9R6hIjeNq3Wbqq96gtN7WsNMU7O7LlVR7Qo59k3MFmSSXmv8AJLC4hUeIbvyZDa7QSS7ECSdio1bZks8bzew4XiD0yPIdq8rXsI15kwOkq1GzkvE62koqKNfdl/FtODmA6M9cZT7StWvnlGi53BMaDDnNE+XMn1lfQ1m3UIxaa55MvtCEYyWnnxBQWs8U/wCbVOql4OhhO4SqseJmPgY+7/FsQ/jb/SqJ7eVJxLS1pdGKYjbG8jcsrXLnWeyhhwudhAcNhdQqCfWmWj9jdZg51QYBUwhtOnLowgy85azI8gErdrU/x53Te3XcfTfLGwws9F/CNJY5oEkklvJI2Enak9+/OH+b7jU/ZeTS4CHiTElsCTq2pBf3zh/m+41MtnJ1N1jb6okkljZm+QhCxCER6Yu/dh97T95W9HBFjofdM90Knpl82H3tP2lXdH/mlD7qn7gV1/wi/q+g1fEMEIQqI4FBbrY2lTdUf4rRJjWdwG8kwBzlTpHpDUxVKNLZLqzhvFOAwdt4PmKzaUO/rRp9X+XMjqz7uDl0Ftmpvc81q3yr8o1ikzWKTPxO0+RW3uwtLjsBPUpGU15XyBXpFKnGnFRisJHMSqOctUhLUv4xll+KV2zSN0wCSTqA1k7gFXpWd3CFpPFa4wAM4nKV7WshY8OHRzwl3aPRE4xtVUox5ZSNLo4yoA51U5uiGzOECdfPmnockN1VjCbh+SmisI89uK8q1R1JcWcWqqI1wsTpDcjKjsUknXlqTK9Lwlr3A7/IBqS11ZxoEtjFEidUrZo2sVFSlxMWpcScsReDMVbKwktwai4HC44oBLZ42WtbDRM02tIYXDDEh4g56iN4ySSyUKVRpeW2jJxxQ+hGPE4kgFokQ0md+XOr9jsjqTgWU6oZEE1HUnasmYW0xIgTJO/mk51KpKvWcJLKy/NG1dW8aNupp4eFz2fz+h9Bpal5V1JVcNuxsIJzaY8mz8Vxe1tIc1o8v4exQ3C7nOeRQpy7yKa4v9TPaR6MGrUD2vwnbtkbiEntGj5pua4S4tcDB1GCDs2ZLX1WkDFi3HMRInZMfip7uoMq48WKWOwu4zGMAPiQYc4yObXKyozlXl7oVbe4hUim0uhYu22NeXPw4AcENlx+gHSS7Mk446GhMccqJlyNptgYTkDBfUqHDk1p8ZoAgAatirVPi7UaeUGkxwhuGDL5kb+ncr0Yyjx4Fqetyc5PYvgrkvXD3wEns9kqV3veHNgVMIY5xiGESHDAZxDPXt2pleU1D/58SxbQhOeJ8PAdOqAaiPKqdVjnfTb1FRO0fqPfi+Kw4y51PEQyNgHE35nYq1q0ftM4qZY0FxJbjGBoJkBgwgg9OXQudq2VxVeqTyzp7e6tqOIx29Cw646Thx4PUs9pFcbGMmmBIzG+QnHwLaQx0gF5g03cM0NABE4m6nbdfqSBl5mo04tQkDcdYxbf8Kh9mr0MSb2NW1uoV5uKk36DDRy34mNIOY9RW7sFsFRs7Rk4c/cvkly2zg6pbOTsxzHaFsrtvbg6jTOTuK7oO3yKhfW3vNr0J7ih30MrijYlVLyPEPQrao3sfi3dBWTD4kYMuBj7CPirHzPo/wBNye3oeNT872BIrCfibJ9qh7I/FO70OdPzvYFs1/vF5yJqa930RXnjM+233glt+j94d0N9xqYTm37bPeCX3784d5vuNT7f4/R/QHwN8hCFgkQg00d+7t+9Z7Hn8EwuAfulD7mn7jUr05PxFP74f06iZ6PH90ofc0/cCuyX/lj/AFfQauIwWatl+VKpIoOFOmDHCYQ59SMiaYdxWt3OIM7ABBLTSOqW2SuWmCKboO7KCeqUjptAAAyAyG4AZD1LS7GsqddyqVFnHBFG9ryppKPM8DKusWq0TvLqbh5WlkEKvTtr32kNrua2qaZbTeGTSrMDi9ww4gWVBOYkggSFdBSPTF5ZQbVGTqVWm9p2+MGkeUOIXUxtqMZKUYpNdFgye+nJaW9maA1nU44TCW6sbZgE6sbTm3pkjoUF7XiKQaS0uDjEDXqSSvpAC0g6iCDO5ZyhZXGnjc9xLs2bIZPFneYzzV1JtbDbZRVROotk9/E1sUScUuaTmQY/wKtbb4ot4rKfCO2Z+s7gsi2rXfkCAN6l+DqjWmKkTryCh7x8kejQxoWhPGNjVOvzgqJe1uMswmoGzAaTDi3aYTv4SY6mXMcHADYQY5juKw90VIDWaz8pUO1xkhjegQT5Arl8NaGYyBiGox7Y1jJPVTgmcFfRhKvLQsb/AL/MtXjY3NoEka2k+pQWKnNMdA9ibXVb2WijgftEc4ygr112cC0CZByB8m1dVGSaOQlmLafUx1irmnTJ2Y3YgcwQKjs45pmU5q27EJBVC8NFy4ktdhBkwCQMzJWbtdnq2YQCS0a8ycln0KU7dyb3TeTaua1K8jTjF4cVjfmb7R+8BwhBOsezMH2qDSCjw2Li4mh7JESCA4A+0rF3bby9+wiJMrVXHe8NDWnDhkZZbc1m9oVM+8is6UqME+jLLoo0nsYx4e0SA0RTe2NVXMNxCMiMzxTnmnlyWoeENiIr08spGNvHbltyLlS8NLsTcTQCATlm4g5D1KnZnFlCm8ZuouBjaeDcWuHlAPWsqFfMtbWGnvjxLlepqhTq8ss+h2m2mjRLyQdQHGmDABM9MmNkrL3regxCq4CRAxbcOYzO7MpXe/8A8k0jSLRYqzpxcZxayC7WRGLPuWHdpO+qyDkZiN2eU7yrFfMsaGMrU51JRcXtzPo1u0kohhOMZA6g6OuI9aS6NaYtZVJfPA1TmY8R4yDspkRkY3Dcvbvbjc1rswSARvG38VrK9hotbGBkDIDCI9ipXl+qDSazk3bGxdXLTwPbNaWPaHNLXNOoiCPIVZlpM5SsVSs1JpJp46ZOvg6jmg+QGPUo7VTLxDrRaCNwqBvkOEBV49q0mt0/kaj7IrZ2wO9Ib2hr6VAB1VwhxEEUgfpO2Ytzdc56l86vP4mk4AGQIg9QWioU20RFPIdM9aR6RWkOwzyh6pP4Kt7U7mslj3TVo2nsVGU/xYMtYLDXze4gNEmSYjLKZ1ZrUXRd1qq4XnA1mRHCF3HHM0DFhO8woLE4V7RQokAsxGo8coU2yGnmxEdS3rltulTqbyRy0u0LmktCke09KKtMzaKTDT2voF5LBtLqbxJbvLSSNyaXrVBpFwIILZBBkEESCDtCTlqgu+rhpWijspGWczKjMYaOYOxgc0Lnu0uzKVKKrUljD3QtrdyqPRMo0RFGy8z7N7Wj8U6vQ8ZnQ/8A8Ulp/IWf7Vm9+mm171AHMJ1Q7Yd7NypVd5rzl+huw+H0RCDxmfbZ7wVC/T+8P833GqzSrgvZHLbsO9Vr9+cO833Gp9BYnv0f6oR8C47TOsPoUep/5kftvW+rpdbwlZsZVevRaMnOaJ3uAy1bVoew238v6lXctX7pHUtDWMcxjQKmKWlxOTHjaOdXLn0vqMs9JvBUyG02NnG4Ew0CfFWbtZYwM47IDo8cchwG3/JU134eBp8dniN+m2dQ2SnuzouOjTt6iZNHbNK31ab6bqVMB7XMPHdIDgRI4vOq903jjYGugVGiHt3xljG9p1z5NiWupOyw5g7QZ2gdWs+RcWm7i9u50HC4ZOa7YQdYVi2p07bKgsJle4od8vE07XLE6Z322q9lBjgWsdjqkHLEPFZO0zmVyy67RVpia1UtcMxwhjnB265CqX3oy2hSp1A0ZPwOja14gT5wb1rVjuYygoPjuKrfeIPEaczllu2rY17NxQBqaMjsyEQPIl11aAYRNVj8R1hlSkA3mzJJWjo3I5rSAa5BGpz6Dtm/JTxmkOp6M4m2vHZ/Uz9nFPLFJHSnZuynUZNN0Hc45dazVbRi1iqMYa2lOsPaXR0BFptVSiSwS6RxSNfR/dV8yjxR3lrcU6lDVF+6tsluy2Lg6jpIOesGRERrHPPWp7wbiZBEjX6v7ri5rmfUbieLQxxOqmaRaR/FjOZTJ2jrs+PaTzOp0CB0QQnaW9zibycHXlKD2yZm7rz4CrhcYBzB59yf22/XVG8HRIc6Jk+KI3kakpvHRtzKjXv4QtmIcxjW59DiU6pVGNpQ0Ac0LdsXJ08N8Dnr5RU1JLdlKzXmThafG1HpCv2vRsVKZJOZWVFCsLTwkHgS4idkn+62LLZFPyK7GanlLk8FOpB02muayYVt28ES3bnOWsD/ANpNaLdUpHiOInePItmbkfaC57X1RnEMpB7cucjWqFt0EquGuuf9GPYFhV1HU4s36VRTgnP1PdDeGrukFgnW5wLndUgLbVbpNnpgl2KSXPJAElxkmBkAsfotZ6lkqFj2vbuxtLZHMvornCtRLTtEepZNZtvQ+HIyryUnNw5chc+5jUp4soI1L5vatHhTtTpGU4h/ZfVrFaMNKN2Syt7WF1auCwkADjRSNSZOWrVqKZR92axzG2M9FTHXiUbHa8D2Hcf7J7b7znOclnrbcLj/AMd7eizPB9ZUtjpB4Je7EGkgZFsxtIOfkVPtG3TaqPyPROwa8XqpY34lj4cGcAu6AfauRedR3i03nqHtK7FYfRaSByWk+xdstzuQ8dLHD2hUO5eMxgzopXFJPDms+aPaVnrv1hrBvc6T1DvV6yXaxgdih5OvFEdAGoKh8KRrDuyV58Jk5BryeZpPsCY6NeWyjjyQx3FDnNfNCW8rQyyW+hVGVOTiHJa4YXxzQQY5l9Ha8ESDIMEEaiDqIXyjSK77RXr0mupPph7sFMuGuc3HLVA2LT2WzWuygMpOD6Yya2oC7CP4XAhwHNmukt4yjRip8Th+0XTqV3Kk9v39TXOSahe7Bw7oe7hCGtLWS1zWMLQQZ2uLvJCV07fXr4xWIa1rsGGmC0OgDEHEkmJMQCJgypWyNkezyKvdqNWPdsW0t3H336HbLzHBUm4KstNEn4p2WBzC7ZuBWg/aqjurehqdyzjXnORty6NhXTWmZz3R1Z+r1rNqWVKpxzz/AD9DXhWlHgPnaV0h9Gueii9Zu99IGOrOOGtnh10yD4oVk5JHejvjXa/o+6E63saUJZWfn/oSpcTa5GnY/WCIgwOcQM/83KraLAHOxYnAxGWGMiTtB3lWl4pxpSF1jlv/ANn5UG6By39VP8ithuc7Yjya/wAV42qCSNxg9U/igMBZ6OBoaDkN8bSTsy2r2lVDhI3kZ8xg+xdErwJBSS63QajNzsY+y+Sf94f1qa9bAK1F9ImMYgGJwmQQY5iAqLjhrU37DNJ3Q/Ns+e0Dzk3Dlo0ZZiYN5DRVyuYtp0LaB8vRPOaBz6nqZrbb9bZ/QP8A1FeBUgcp0yrqZnrZfFVji2sGkx4zRDT0CTHWl1ksdarUx0zTjV8Y1x6ocITu9Ls4RXrpsYpgAISeTWn2o3aq3UUvFdPIgs9C2NGXg3ZqD/yUr3W3Y2zH0nenLV0VLgx9Ri76r2qAKzKIbIzYXl07MnZKB7eJPMnGk+po3u9gKU1RDVsWC9x+Zl3ksyQprWitwYaW0+Cxg4sTsfjbojWnDnRSVFwLqLQNuH3gU1r2Fwp6lLbbufmMuWkorwI7gtVpa0ijTpObiOb3ua6cpyAITZ1ut3/T2f0z/wAij0T+TP2j+C0Lzksmv94zQoy9xHz+/wCvaS5rqlKk0NOZY9xIB5i0LSaP2rE2FX0hoy0jmSbR2+RS19CzbmO6kQXdPXFSS3RprzYackaiklgttYFxp0W1A46zUw6sojCU9q3/AEnsIeJnYdShurAQcHigxv59aioaXUK9qkp5aFtptNpI+bM9P/8AmkjbstJeSKTMJM4eGIE9OBb805C8ZRCvShGXFGzTrzp7wePISWOraqbQ1tmpR9+f01O212v/AKaj6d36adgL0OTsIbryZ+pVtZ/5az+Wu79NcirbRqs9m9M/8i0D3qMuTXhC6vASWahXqVWvtFOkwU8RYKb3PJe4YSTIEANnrTC2VxTpuedTGlx54Ex+CsOKUX7Ung6fLdjd9inDvW7APKo5Swsj4Rc5KJSszMFISJdBc6NZeZc7/cSpmvknKIMZ7efoQShZTeXk6RLCwjpxXlnEAAmY271wyoDq1KdgSCnuJZ+944Z3m+41PeChmFpjKAd24pDe3yzuhvuNT6fxEc+A8NYTE55euY9hXlWlIIMwcssl45rSZgTl05avauwUwecuqRr2mPKUBduCiqZbQP8A3AQKdioI16jHQdyidawOdRixHPPWZPTl3Lh9gO9OSQm5Fa7QXtIGUjLmcM2nrAV+hf8ARc0ONRrSQCQTBB2g9BVOldpDQMUwAJO1efBp2PeBnk15AEmTA2ZlTU6igVLi377AwbpDZ/r6XbClF/Wf6+l6Rves4dEqB1sB6SZ9qP2Ps/1bfX3qx38Cm+z31NML5ofXUvSM71Iy+qH11L0jO9Zb9jLP9WOs965Ohln+rHWe9L7RAPYH1Nky+6P1tL0jO9d/DVH62l6RnesU3Quzn/hjrd3ro6E2b6sdp3ene0xE+z31Gl73ix9Zga9rtfiuB3bkyqWcFuqVkqmhopnHZ4a8apJg8yuWe9rU0YX2epI2twuafLOpa9jfUlHTJ4Me/wCzKuVKCyTWd7BUa0kS3ZO7IZJreduHB61lK9xV3PNcACo4asQmNgOxV3XZb6vFfhY3mImOlPh2hRhqS6sbPsqtPS30WTW6M25gYZc0cY63AbufmT515U4+UZ2296+fUNBKIHGEnbm72zmpv2Ks/wBWO07vWTUu4yk2asOzWopZNDe1uplp47D0Obnza1k7ZS4IDc7MdO1TVdCKOtownWOMcirLbRUDTTrUX8zmjG08/FzCrVqqmtitdWlWklKCz1Fdlr43AF2XOfZK3N32qkxgaHsAH8be9Yuporw7pc2AMhikHfqUzdBqA1tnynvRSnTprPMs07SdWCb2N78JU4+UZ22968bedP6yn2296w40Kocj/c7vUFPRKk4YhZ3EHUTUAnrfr5lOriL4DnYNcWb43rTH/Ep9tveuDfFL62l6RnesM3Q2jJDqJYRBgunIzuPMV3+xdDkes96R3EVsxysG90zZm+KP11L0jO9efDNH66l6Rnesd+xVDkDrPegaGUOQOs96Y7iA9WEuprTfVD66l6Rvek9ovFr6zntIc0AU2kGQY4zyCNfGdHmKpQuEMGFhc0a4Dsp1bRzKand+EADUPKd5nnUVSspLCJqFo6c9TLLbUDzLttdp1EHX6jB9aqUbMXAEbROa6ZYSDIgHP1mT61WwjQyXNQJA1AmBt5lO05KtSLswRqjPYVNiTWAFxmIyiZ551LP3v8s7zfcanlaphBMExnlr8iQ3s7453Q33GqSlxGy4D4LsKu+uGgk6v7wp2KIeeuqZgbTMeSJ9qHNBEHP+2aMlwUYA7Dl4SuGUOMXZ5xPknvUgalwJkKT8QBgiROesdK6DUBdBqXA3JG2iASdpifJqQ0ySJzGvy6vYrBauBRAJIGZifJqS4G6iNdQu8K6LUuBNRE1q9pMMCTJ2xqXVKmQMzOZ6icgh0ggAZGZO7LL1pcDXIDG3IIwLp9IOBB1EQV02lE85k9Ufgl0iajjAuajTIgZZz1ZR5VNPGDd4J6oH4rosRgNRXwLltGJ5yT1q0GINNGkNZVLEBimNIzM5REc860VGGCQJMGBvOwI0hrIyFyB3KYNyGS4ZRAmNpJ8pRpBSOcGa8sFP4lh/h1yORqw6/Kp2tSH4JqgQAcsvnFQDqGroT6axnIypLPAbWpsVG84cNcjLC4Z7fpKKsHZYY2zPQY9cKnZbseKjXENAEz8Y95ILSIgjeR1JrhSVEs7DqcttyAAwJ1x60KUsXhYosE2oiIQAvalM5QYgg9I2hdwkwOyeAL2FxTJIMiMyPJOR6kJBUz1jxC8JXFOmGiBqz9Zn8UEpBQpuMDFr2xqnmSG9vlneb7oT5qQ3t8s7zfdClpcRs+A5qMBBBzB1qZiEKNj2euzB6FxRZhaATMACd8IQhDWTNRVpEtIBgkZHcUITyNkzWLoNXiE5ETYPpzGcQZy25EfipCEITsDMkQYcc/Rw+ucvUfUpcC9QlBs4fUgtEeMSOjKfwUiEJcDMnIqt5Te0FHRtTXCcTRmR4w2GEIT9CE1Ewrt5TesLx9doBOJp84Z8y9QjQJqAV28pvaC94dvKb2h3oQl0hk4q2hoaTiaYBMYhnC9ZXaQDibmJ8YIQjQg1HnCt5Te0FGbQ3HhlurFOIb4hCEmkXJKKzeU3tDvXJqt5Te0EIRoDUcUrSxwMObkSNY2GN6OEbym9oIQk0IXUR0w0EnG0yZ8YZZARr5l06s3lN7QQhJoQ5SZzwreU3rC4p2lrgcwIcR4w2FeISOCH62Bqt5Te0FBVtTRGYzIbrGUzn/m9CEzQh6mdcM3e3rC5NZvKb1hCE3QSqRx4QMUSIiZxDXOpJL1rDhnZj6O0ckIQpIQ3Gylsf//Z"/>
          <p:cNvSpPr>
            <a:spLocks noChangeAspect="1" noChangeArrowheads="1"/>
          </p:cNvSpPr>
          <p:nvPr/>
        </p:nvSpPr>
        <p:spPr bwMode="auto">
          <a:xfrm>
            <a:off x="215900" y="-61912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92247" y="836712"/>
            <a:ext cx="69595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Click the image that best 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escribes “running”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30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6" t="24511" r="27812" b="18044"/>
          <a:stretch/>
        </p:blipFill>
        <p:spPr bwMode="auto">
          <a:xfrm>
            <a:off x="937757" y="2636912"/>
            <a:ext cx="1301451" cy="12241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78" y="3429000"/>
            <a:ext cx="1838325" cy="15811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55379"/>
            <a:ext cx="1269499" cy="12056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3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gallery dir="l"/>
        <p:sndAc>
          <p:stSnd>
            <p:snd r:embed="rId2" name="whoosh.wav"/>
          </p:stSnd>
        </p:sndAc>
      </p:transition>
    </mc:Choice>
    <mc:Fallback xmlns="">
      <p:transition spd="slow" advClick="0">
        <p:fade/>
        <p:sndAc>
          <p:stSnd>
            <p:snd r:embed="rId8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5703" y="332656"/>
            <a:ext cx="52725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CORRECT!!!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444208" y="6093296"/>
            <a:ext cx="259228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Question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1758" y="1674673"/>
            <a:ext cx="85985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Running is extremely </a:t>
            </a:r>
          </a:p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ood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for your health and</a:t>
            </a:r>
          </a:p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fitness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5" y="4941168"/>
            <a:ext cx="1935703" cy="18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5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"/>
                            </p:stCondLst>
                            <p:childTnLst>
                              <p:par>
                                <p:cTn id="40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850"/>
                            </p:stCondLst>
                            <p:childTnLst>
                              <p:par>
                                <p:cTn id="47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900"/>
                            </p:stCondLst>
                            <p:childTnLst>
                              <p:par>
                                <p:cTn id="54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950"/>
                            </p:stCondLst>
                            <p:childTnLst>
                              <p:par>
                                <p:cTn id="61" presetID="34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34" presetClass="emph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50"/>
                            </p:stCondLst>
                            <p:childTnLst>
                              <p:par>
                                <p:cTn id="75" presetID="34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100"/>
                            </p:stCondLst>
                            <p:childTnLst>
                              <p:par>
                                <p:cTn id="82" presetID="34" presetClass="emph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922" y="332656"/>
            <a:ext cx="57358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INCORRECT!!!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758" y="1674673"/>
            <a:ext cx="85985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Running is extremely </a:t>
            </a:r>
          </a:p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ood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for your health and</a:t>
            </a:r>
          </a:p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fitness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444208" y="6093296"/>
            <a:ext cx="259228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Question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8" y="3789040"/>
            <a:ext cx="1931987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33" y="5203066"/>
            <a:ext cx="25525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orrect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answer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6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850"/>
                            </p:stCondLst>
                            <p:childTnLst>
                              <p:par>
                                <p:cTn id="33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900"/>
                            </p:stCondLst>
                            <p:childTnLst>
                              <p:par>
                                <p:cTn id="40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50"/>
                            </p:stCondLst>
                            <p:childTnLst>
                              <p:par>
                                <p:cTn id="47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34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50"/>
                            </p:stCondLst>
                            <p:childTnLst>
                              <p:par>
                                <p:cTn id="61" presetID="34" presetClass="emph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100"/>
                            </p:stCondLst>
                            <p:childTnLst>
                              <p:par>
                                <p:cTn id="68" presetID="34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150"/>
                            </p:stCondLst>
                            <p:childTnLst>
                              <p:par>
                                <p:cTn id="75" presetID="34" presetClass="emph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4367" y="116632"/>
            <a:ext cx="4713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 2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AutoShape 2" descr="data:image/jpeg;base64,/9j/4AAQSkZJRgABAQAAAQABAAD/2wCEAAkGBhQSEBUUEhQUFRUVFhcUFhgUFBYXFBQUFxQVFRQVFBcXHSYeFxkkGRQVHy8gIycpLCwsFR4xNTAqNSYrLCkBCQoKDgwOGg8PGiwkHyQsLzQpLCwsLCw0LCwsKTQsLCwsLCwsLCwsLCwpLCwsLCwpLCwsLCwsLCksLSwsLCwsLP/AABEIAKgBKwMBIgACEQEDEQH/xAAbAAACAwEBAQAAAAAAAAAAAAAABQMEBgIBB//EAE0QAAEDAQQECAgLBwIGAwAAAAEAAhEDBAUSIQYxQVETIlJhcZGS0RQygYKTobGyFSMzNEJTcnPB0tMWJGKUs+Hwg6JDRFRjwvEHo+P/xAAbAQABBQEBAAAAAAAAAAAAAAAAAQIDBAUGB//EADcRAAIBAwIDBQUGBwEBAAAAAAABAgMEERIhMUFRBRNhcYEUIjKRwRUzQqGx8DRScoLR4fEkI//aAAwDAQACEQMRAD8A3XgrOQzst7keCs5DOy3uUqF5RqZu4IvBWchnZb3I8FZyGdlvcpUI1MMEXgrOQzst7keCs5DOy3uUqEmphgi8FZyGdlvcjwVnIZ2W9ylQjUwwReCs5DOy3uR4KzkM7Le5SoRlhgi8FZyGdlvcjwVnIZ2W9ylQl1MMEXgrOQzst7keCs5DOy3uUqEZYYIvBmchnZb3I8FZyGdlvcpVzUfAlGWBx4KzkM7Le5HgrOQzst7lk2aUWghs8FLxiDW2es8wInxXnISM+dSjSK07h/J2n8yvuxrLmvmIafwVnIZ2W9yPBWchnZb3LMnSG0fw/wApafzLwaQ2j+H+TtH5kew1uq+YfvkafwVnIZ2W9yPBWchnZb3LNN0jrSBiYCZjFZqzZgSYLngak7uW2Pq0sT8OLG9vFBAIa4gGCTGXOoqttVpR1S4eYFrwVnIZ2W9yPBWchnZb3KVCq6mLgi8FZyGdlvcjwVnIZ2W9ylQjUwwReCs5DOy3uR4KzkM7Le5SoSamGCLwVnIZ2W9yPBWchnZb3KVCNTDBF4KzkM7Le5HgrOQzst7lKhGphgi8FZyGdlvcg2ZnIZ2W9ylUdbUUuX1EYpZf9kcJbDhmJbQe4SDBzDEfDdm5J/lqn6azVkpOZToOpEB1QspuDpwOmQHGMw4RrGvUdkNjdtqOqpZx/p1T/wCYWpUt6UH8T9X09BIxbReN+Wbku/lan6ayd+XxRNdxDHxxf+XePoN2FqefBtq+ts/oqn6izN82CuK7pfRni6mPjxG73KzZ06Sm8S5df9DalOWP+H1FCFTve2GlRc5vjeKz7bjDeomegFYcYuclFcWPbwsmYvS/Kr7WGUqjmU8bafFDONFRjHulzTtNQD7tdWS1V3YP3iqMQYMxSIBqMrYT4mrHTb1qhYKI8IpAahWDBzijSe4npNR7upXqDPipGttmo1R006lR/wCEeVdtTs6MIKOlPC6Ioubbyam7bVwlJjzkSOMNzhk8eRwI8ispZdLwH1WDUSKzPs1PG/3tcfOTNchd0u5rSh47eXIuweVkEIQqo4EIQgAQhCABCEIAFHX8U+T2qRR1/FP+bUoGV0Y+WpfcVPeopneOk3BuLQAc3NEky4tgPPMATG05akhuyqQ5mHFJoPjBrgPolwG4kSJ51RvqmS/axrwHNBcHEYi4gPcSc3GXRmOddXGzjWqudRZSXD1Gw96rCm+D+iyPRpi8z4gOwAEuHGjXOF3F405DLap6elDi3IsfUgnCA4auUcR9UrK0qQljgXAkDZByaXMnOQ4hmUzsEDUrVksjnTwbCXyHFxwBzXRDeMfoxs25787d52fb0pKMIfhXXj8/AyLKtOtUeueEm88Ftkd3leXDU6Tt1ZwkThPxLzInpjyJpo4fif8AUqe+Vn6ggU24XNio4GSXS9tJ4eQ7dMZfwnUn+jXyH+pU98rEvKPc0NHibCnGa1RWw1QhCwxQQhCABCEIAEIQgAQhCABR1vFKkUVo8UpVxEfAxdh+Ssn3lP2PP4J9eNVwwBri2cUwBsA3g70iu0/F2P7bP6VQp3eZ4zPO9jVs1/vF5yJKfw/Ihs9Z/CNBeSDIIIbySdgG5Jr+H7w/zfcam9D5RnSfcclF/n94f5vuNT7f730+oss6TeLO6R2h3CMaKdVzWNL5ZTe8OeZaBLQcw0O7YWiQsq3rdzUU8ZwQyjqWDAWGsKLqLqwexrGvc9zqVQNFSoW5EluuS5XbnvOkW0uMS3wYU3HBUIDg5stnDrzd1FONMQTY3gbXUh/9zF3ohlYqI5nf1Hrf+1Zdx3rjvnHHwyQdzvgXXTeDJs0Hj4TReMLgYLciZHKpt7S1C9xHeeteLEu7n2mevTjYmhHSsAhCFTHghCEACEIQAIQhAAo6/in/ADapFzUbIhKgZgbutnBOovwVHt4FzTwbcRBJpESJGXFPUpmW1nCOdwdfPV8RTkDURJcZyyG4ZJ8zROzagHdArVYHQA/JSDRShuf6Wr+ZdI+06dN4cZJ+X+yPEZoy72UTrZa5kGcDJBAwgiDrA1HnKusvENYG022psRHxbDq8qdnRShuf6Wr+ZeDROh/3PTVfzpX2zCTy9Wf34kStaS2UV+X+BHXteN1FradUBhcXOe0AZ0yJmTJJK0GjTviD95V/qFcjRij/ANz01X8yv2KwspMwMECScySZJkklxJ1qheX1OvDTFPP78SdLGyLCEIWQOBCEIAEIQgAQoa9ra3Wc9yhF6M25exOUW9yRU5SWUi4heB06l6mkYKG0nilTKG0+KU5cRHwMXdR+LsX2m/0aieXp41PzvY1I7sPEsX22/wBKqnV6HjM872NWxX+9X931Jafw/Iho/KM6T7jknv75w/zfcam9H5RnSfcclF+/OH+b7jU+2+89PqK+BvkIQsMiEul/zU/eUv6rVJon8yo/ZJ63uKi0w+bf6lL+oFY0YH7nQ+7b681ef8H/AH/Qb+IZoQhUBwIQhAAhVLxvNlFoLyZJhrWiXvduY3afUNsJJVvm1u8RlCkN1QvqP8uCGg9BPSrttYV7nenHbqQ1K8KfxM0yFmm262n6dm9FV/UXfhds2vs3oqn6iu/Yl10XzGRuqcvhy/RmiQs+LXa/rLP6Gp+qjhrZ9ZZ/QVP1Uv2Hd9F8xsrylF4b/I0CyN96RkV3Ux4rOL0ujM+v1K4+1WsD5Wh/Lv8A1liLzvt3CVBVw4i4kw3C084BJ9pW/wBgdkVKF13ldLCTx5/8yZXad3GpR00nz38h++/XDatJo5ejq1M4xxmmJ3giQfavlHwwAda0ui99VqlQik5rW4cy9he3WIAAc3PyrpO27KN5ayisalvH9+Jkdn1Z29ZN50vifSEJHw1q+to/y7v1lxVtFqAnhaP8u79Zee/YV30XzOp+0KHX8ia336GvLBsyJ59qrVL/AC3MGenUsHbbyeK9TGQXYiTAgZ5yASYHNJV2hfocBTDMT3yBnByEw3e7XA2wVqUrBU46HFZ5nL3NxcVbh6JPjtvg+k2C2irTD27dfMRrCsLE6LWi0CgA11IAkuh9NznZ84eBs3J14XauVQP+lU/UWZU7EuXJuCWOW50tG+p6Fre/PYeISH4QtQ2Wfs1fzL34StO6z9VXvUX2Ld/yr5ol9to9R6hIjeNq3Wbqq96gtN7WsNMU7O7LlVR7Qo59k3MFmSSXmv8AJLC4hUeIbvyZDa7QSS7ECSdio1bZks8bzew4XiD0yPIdq8rXsI15kwOkq1GzkvE62koqKNfdl/FtODmA6M9cZT7StWvnlGi53BMaDDnNE+XMn1lfQ1m3UIxaa55MvtCEYyWnnxBQWs8U/wCbVOql4OhhO4SqseJmPgY+7/FsQ/jb/SqJ7eVJxLS1pdGKYjbG8jcsrXLnWeyhhwudhAcNhdQqCfWmWj9jdZg51QYBUwhtOnLowgy85azI8gErdrU/x53Te3XcfTfLGwws9F/CNJY5oEkklvJI2Enak9+/OH+b7jU/ZeTS4CHiTElsCTq2pBf3zh/m+41MtnJ1N1jb6okkljZm+QhCxCER6Yu/dh97T95W9HBFjofdM90Knpl82H3tP2lXdH/mlD7qn7gV1/wi/q+g1fEMEIQqI4FBbrY2lTdUf4rRJjWdwG8kwBzlTpHpDUxVKNLZLqzhvFOAwdt4PmKzaUO/rRp9X+XMjqz7uDl0Ftmpvc81q3yr8o1ikzWKTPxO0+RW3uwtLjsBPUpGU15XyBXpFKnGnFRisJHMSqOctUhLUv4xll+KV2zSN0wCSTqA1k7gFXpWd3CFpPFa4wAM4nKV7WshY8OHRzwl3aPRE4xtVUox5ZSNLo4yoA51U5uiGzOECdfPmnockN1VjCbh+SmisI89uK8q1R1JcWcWqqI1wsTpDcjKjsUknXlqTK9Lwlr3A7/IBqS11ZxoEtjFEidUrZo2sVFSlxMWpcScsReDMVbKwktwai4HC44oBLZ42WtbDRM02tIYXDDEh4g56iN4ySSyUKVRpeW2jJxxQ+hGPE4kgFokQ0md+XOr9jsjqTgWU6oZEE1HUnasmYW0xIgTJO/mk51KpKvWcJLKy/NG1dW8aNupp4eFz2fz+h9Bpal5V1JVcNuxsIJzaY8mz8Vxe1tIc1o8v4exQ3C7nOeRQpy7yKa4v9TPaR6MGrUD2vwnbtkbiEntGj5pua4S4tcDB1GCDs2ZLX1WkDFi3HMRInZMfip7uoMq48WKWOwu4zGMAPiQYc4yObXKyozlXl7oVbe4hUim0uhYu22NeXPw4AcENlx+gHSS7Mk446GhMccqJlyNptgYTkDBfUqHDk1p8ZoAgAatirVPi7UaeUGkxwhuGDL5kb+ncr0Yyjx4Fqetyc5PYvgrkvXD3wEns9kqV3veHNgVMIY5xiGESHDAZxDPXt2pleU1D/58SxbQhOeJ8PAdOqAaiPKqdVjnfTb1FRO0fqPfi+Kw4y51PEQyNgHE35nYq1q0ftM4qZY0FxJbjGBoJkBgwgg9OXQudq2VxVeqTyzp7e6tqOIx29Cw646Thx4PUs9pFcbGMmmBIzG+QnHwLaQx0gF5g03cM0NABE4m6nbdfqSBl5mo04tQkDcdYxbf8Kh9mr0MSb2NW1uoV5uKk36DDRy34mNIOY9RW7sFsFRs7Rk4c/cvkly2zg6pbOTsxzHaFsrtvbg6jTOTuK7oO3yKhfW3vNr0J7ih30MrijYlVLyPEPQrao3sfi3dBWTD4kYMuBj7CPirHzPo/wBNye3oeNT872BIrCfibJ9qh7I/FO70OdPzvYFs1/vF5yJqa930RXnjM+233glt+j94d0N9xqYTm37bPeCX3784d5vuNT7f4/R/QHwN8hCFgkQg00d+7t+9Z7Hn8EwuAfulD7mn7jUr05PxFP74f06iZ6PH90ofc0/cCuyX/lj/AFfQauIwWatl+VKpIoOFOmDHCYQ59SMiaYdxWt3OIM7ABBLTSOqW2SuWmCKboO7KCeqUjptAAAyAyG4AZD1LS7GsqddyqVFnHBFG9ryppKPM8DKusWq0TvLqbh5WlkEKvTtr32kNrua2qaZbTeGTSrMDi9ww4gWVBOYkggSFdBSPTF5ZQbVGTqVWm9p2+MGkeUOIXUxtqMZKUYpNdFgye+nJaW9maA1nU44TCW6sbZgE6sbTm3pkjoUF7XiKQaS0uDjEDXqSSvpAC0g6iCDO5ZyhZXGnjc9xLs2bIZPFneYzzV1JtbDbZRVROotk9/E1sUScUuaTmQY/wKtbb4ot4rKfCO2Z+s7gsi2rXfkCAN6l+DqjWmKkTryCh7x8kejQxoWhPGNjVOvzgqJe1uMswmoGzAaTDi3aYTv4SY6mXMcHADYQY5juKw90VIDWaz8pUO1xkhjegQT5Arl8NaGYyBiGox7Y1jJPVTgmcFfRhKvLQsb/AL/MtXjY3NoEka2k+pQWKnNMdA9ibXVb2WijgftEc4ygr112cC0CZByB8m1dVGSaOQlmLafUx1irmnTJ2Y3YgcwQKjs45pmU5q27EJBVC8NFy4ktdhBkwCQMzJWbtdnq2YQCS0a8ycln0KU7dyb3TeTaua1K8jTjF4cVjfmb7R+8BwhBOsezMH2qDSCjw2Li4mh7JESCA4A+0rF3bby9+wiJMrVXHe8NDWnDhkZZbc1m9oVM+8is6UqME+jLLoo0nsYx4e0SA0RTe2NVXMNxCMiMzxTnmnlyWoeENiIr08spGNvHbltyLlS8NLsTcTQCATlm4g5D1KnZnFlCm8ZuouBjaeDcWuHlAPWsqFfMtbWGnvjxLlepqhTq8ss+h2m2mjRLyQdQHGmDABM9MmNkrL3regxCq4CRAxbcOYzO7MpXe/8A8k0jSLRYqzpxcZxayC7WRGLPuWHdpO+qyDkZiN2eU7yrFfMsaGMrU51JRcXtzPo1u0kohhOMZA6g6OuI9aS6NaYtZVJfPA1TmY8R4yDspkRkY3Dcvbvbjc1rswSARvG38VrK9hotbGBkDIDCI9ipXl+qDSazk3bGxdXLTwPbNaWPaHNLXNOoiCPIVZlpM5SsVSs1JpJp46ZOvg6jmg+QGPUo7VTLxDrRaCNwqBvkOEBV49q0mt0/kaj7IrZ2wO9Ib2hr6VAB1VwhxEEUgfpO2Ytzdc56l86vP4mk4AGQIg9QWioU20RFPIdM9aR6RWkOwzyh6pP4Kt7U7mslj3TVo2nsVGU/xYMtYLDXze4gNEmSYjLKZ1ZrUXRd1qq4XnA1mRHCF3HHM0DFhO8woLE4V7RQokAsxGo8coU2yGnmxEdS3rltulTqbyRy0u0LmktCke09KKtMzaKTDT2voF5LBtLqbxJbvLSSNyaXrVBpFwIILZBBkEESCDtCTlqgu+rhpWijspGWczKjMYaOYOxgc0Lnu0uzKVKKrUljD3QtrdyqPRMo0RFGy8z7N7Wj8U6vQ8ZnQ/8A8Ulp/IWf7Vm9+mm171AHMJ1Q7Yd7NypVd5rzl+huw+H0RCDxmfbZ7wVC/T+8P833GqzSrgvZHLbsO9Vr9+cO833Gp9BYnv0f6oR8C47TOsPoUep/5kftvW+rpdbwlZsZVevRaMnOaJ3uAy1bVoew238v6lXctX7pHUtDWMcxjQKmKWlxOTHjaOdXLn0vqMs9JvBUyG02NnG4Ew0CfFWbtZYwM47IDo8cchwG3/JU134eBp8dniN+m2dQ2SnuzouOjTt6iZNHbNK31ab6bqVMB7XMPHdIDgRI4vOq903jjYGugVGiHt3xljG9p1z5NiWupOyw5g7QZ2gdWs+RcWm7i9u50HC4ZOa7YQdYVi2p07bKgsJle4od8vE07XLE6Z322q9lBjgWsdjqkHLEPFZO0zmVyy67RVpia1UtcMxwhjnB265CqX3oy2hSp1A0ZPwOja14gT5wb1rVjuYygoPjuKrfeIPEaczllu2rY17NxQBqaMjsyEQPIl11aAYRNVj8R1hlSkA3mzJJWjo3I5rSAa5BGpz6Dtm/JTxmkOp6M4m2vHZ/Uz9nFPLFJHSnZuynUZNN0Hc45dazVbRi1iqMYa2lOsPaXR0BFptVSiSwS6RxSNfR/dV8yjxR3lrcU6lDVF+6tsluy2Lg6jpIOesGRERrHPPWp7wbiZBEjX6v7ri5rmfUbieLQxxOqmaRaR/FjOZTJ2jrs+PaTzOp0CB0QQnaW9zibycHXlKD2yZm7rz4CrhcYBzB59yf22/XVG8HRIc6Jk+KI3kakpvHRtzKjXv4QtmIcxjW59DiU6pVGNpQ0Ac0LdsXJ08N8Dnr5RU1JLdlKzXmThafG1HpCv2vRsVKZJOZWVFCsLTwkHgS4idkn+62LLZFPyK7GanlLk8FOpB02muayYVt28ES3bnOWsD/ANpNaLdUpHiOInePItmbkfaC57X1RnEMpB7cucjWqFt0EquGuuf9GPYFhV1HU4s36VRTgnP1PdDeGrukFgnW5wLndUgLbVbpNnpgl2KSXPJAElxkmBkAsfotZ6lkqFj2vbuxtLZHMvornCtRLTtEepZNZtvQ+HIyryUnNw5chc+5jUp4soI1L5vatHhTtTpGU4h/ZfVrFaMNKN2Syt7WF1auCwkADjRSNSZOWrVqKZR92axzG2M9FTHXiUbHa8D2Hcf7J7b7znOclnrbcLj/AMd7eizPB9ZUtjpB4Je7EGkgZFsxtIOfkVPtG3TaqPyPROwa8XqpY34lj4cGcAu6AfauRedR3i03nqHtK7FYfRaSByWk+xdstzuQ8dLHD2hUO5eMxgzopXFJPDms+aPaVnrv1hrBvc6T1DvV6yXaxgdih5OvFEdAGoKh8KRrDuyV58Jk5BryeZpPsCY6NeWyjjyQx3FDnNfNCW8rQyyW+hVGVOTiHJa4YXxzQQY5l9Ha8ESDIMEEaiDqIXyjSK77RXr0mupPph7sFMuGuc3HLVA2LT2WzWuygMpOD6Yya2oC7CP4XAhwHNmukt4yjRip8Th+0XTqV3Kk9v39TXOSahe7Bw7oe7hCGtLWS1zWMLQQZ2uLvJCV07fXr4xWIa1rsGGmC0OgDEHEkmJMQCJgypWyNkezyKvdqNWPdsW0t3H336HbLzHBUm4KstNEn4p2WBzC7ZuBWg/aqjurehqdyzjXnORty6NhXTWmZz3R1Z+r1rNqWVKpxzz/AD9DXhWlHgPnaV0h9Gueii9Zu99IGOrOOGtnh10yD4oVk5JHejvjXa/o+6E63saUJZWfn/oSpcTa5GnY/WCIgwOcQM/83KraLAHOxYnAxGWGMiTtB3lWl4pxpSF1jlv/ANn5UG6By39VP8ithuc7Yjya/wAV42qCSNxg9U/igMBZ6OBoaDkN8bSTsy2r2lVDhI3kZ8xg+xdErwJBSS63QajNzsY+y+Sf94f1qa9bAK1F9ImMYgGJwmQQY5iAqLjhrU37DNJ3Q/Ns+e0Dzk3Dlo0ZZiYN5DRVyuYtp0LaB8vRPOaBz6nqZrbb9bZ/QP8A1FeBUgcp0yrqZnrZfFVji2sGkx4zRDT0CTHWl1ksdarUx0zTjV8Y1x6ocITu9Ls4RXrpsYpgAISeTWn2o3aq3UUvFdPIgs9C2NGXg3ZqD/yUr3W3Y2zH0nenLV0VLgx9Ri76r2qAKzKIbIzYXl07MnZKB7eJPMnGk+po3u9gKU1RDVsWC9x+Zl3ksyQprWitwYaW0+Cxg4sTsfjbojWnDnRSVFwLqLQNuH3gU1r2Fwp6lLbbufmMuWkorwI7gtVpa0ijTpObiOb3ua6cpyAITZ1ut3/T2f0z/wAij0T+TP2j+C0Lzksmv94zQoy9xHz+/wCvaS5rqlKk0NOZY9xIB5i0LSaP2rE2FX0hoy0jmSbR2+RS19CzbmO6kQXdPXFSS3RprzYackaiklgttYFxp0W1A46zUw6sojCU9q3/AEnsIeJnYdShurAQcHigxv59aioaXUK9qkp5aFtptNpI+bM9P/8AmkjbstJeSKTMJM4eGIE9OBb805C8ZRCvShGXFGzTrzp7wePISWOraqbQ1tmpR9+f01O212v/AKaj6d36adgL0OTsIbryZ+pVtZ/5az+Wu79NcirbRqs9m9M/8i0D3qMuTXhC6vASWahXqVWvtFOkwU8RYKb3PJe4YSTIEANnrTC2VxTpuedTGlx54Ex+CsOKUX7Ung6fLdjd9inDvW7APKo5Swsj4Rc5KJSszMFISJdBc6NZeZc7/cSpmvknKIMZ7efoQShZTeXk6RLCwjpxXlnEAAmY271wyoDq1KdgSCnuJZ+944Z3m+41PeChmFpjKAd24pDe3yzuhvuNT6fxEc+A8NYTE55euY9hXlWlIIMwcssl45rSZgTl05avauwUwecuqRr2mPKUBduCiqZbQP8A3AQKdioI16jHQdyidawOdRixHPPWZPTl3Lh9gO9OSQm5Fa7QXtIGUjLmcM2nrAV+hf8ARc0ONRrSQCQTBB2g9BVOldpDQMUwAJO1efBp2PeBnk15AEmTA2ZlTU6igVLi377AwbpDZ/r6XbClF/Wf6+l6Rves4dEqB1sB6SZ9qP2Ps/1bfX3qx38Cm+z31NML5ofXUvSM71Iy+qH11L0jO9Zb9jLP9WOs965Ohln+rHWe9L7RAPYH1Nky+6P1tL0jO9d/DVH62l6RnesU3Quzn/hjrd3ro6E2b6sdp3ene0xE+z31Gl73ix9Zga9rtfiuB3bkyqWcFuqVkqmhopnHZ4a8apJg8yuWe9rU0YX2epI2twuafLOpa9jfUlHTJ4Me/wCzKuVKCyTWd7BUa0kS3ZO7IZJreduHB61lK9xV3PNcACo4asQmNgOxV3XZb6vFfhY3mImOlPh2hRhqS6sbPsqtPS30WTW6M25gYZc0cY63AbufmT515U4+UZ2296+fUNBKIHGEnbm72zmpv2Ks/wBWO07vWTUu4yk2asOzWopZNDe1uplp47D0Obnza1k7ZS4IDc7MdO1TVdCKOtownWOMcirLbRUDTTrUX8zmjG08/FzCrVqqmtitdWlWklKCz1Fdlr43AF2XOfZK3N32qkxgaHsAH8be9Yuporw7pc2AMhikHfqUzdBqA1tnynvRSnTprPMs07SdWCb2N78JU4+UZ22968bedP6yn2296w40Kocj/c7vUFPRKk4YhZ3EHUTUAnrfr5lOriL4DnYNcWb43rTH/Ep9tveuDfFL62l6RnesM3Q2jJDqJYRBgunIzuPMV3+xdDkes96R3EVsxysG90zZm+KP11L0jO9efDNH66l6Rnesd+xVDkDrPegaGUOQOs96Y7iA9WEuprTfVD66l6Rvek9ovFr6zntIc0AU2kGQY4zyCNfGdHmKpQuEMGFhc0a4Dsp1bRzKand+EADUPKd5nnUVSspLCJqFo6c9TLLbUDzLttdp1EHX6jB9aqUbMXAEbROa6ZYSDIgHP1mT61WwjQyXNQJA1AmBt5lO05KtSLswRqjPYVNiTWAFxmIyiZ551LP3v8s7zfcanlaphBMExnlr8iQ3s7453Q33GqSlxGy4D4LsKu+uGgk6v7wp2KIeeuqZgbTMeSJ9qHNBEHP+2aMlwUYA7Dl4SuGUOMXZ5xPknvUgalwJkKT8QBgiROesdK6DUBdBqXA3JG2iASdpifJqQ0ySJzGvy6vYrBauBRAJIGZifJqS4G6iNdQu8K6LUuBNRE1q9pMMCTJ2xqXVKmQMzOZ6icgh0ggAZGZO7LL1pcDXIDG3IIwLp9IOBB1EQV02lE85k9Ufgl0iajjAuajTIgZZz1ZR5VNPGDd4J6oH4rosRgNRXwLltGJ5yT1q0GINNGkNZVLEBimNIzM5REc860VGGCQJMGBvOwI0hrIyFyB3KYNyGS4ZRAmNpJ8pRpBSOcGa8sFP4lh/h1yORqw6/Kp2tSH4JqgQAcsvnFQDqGroT6axnIypLPAbWpsVG84cNcjLC4Z7fpKKsHZYY2zPQY9cKnZbseKjXENAEz8Y95ILSIgjeR1JrhSVEs7DqcttyAAwJ1x60KUsXhYosE2oiIQAvalM5QYgg9I2hdwkwOyeAL2FxTJIMiMyPJOR6kJBUz1jxC8JXFOmGiBqz9Zn8UEpBQpuMDFr2xqnmSG9vlneb7oT5qQ3t8s7zfdClpcRs+A5qMBBBzB1qZiEKNj2euzB6FxRZhaATMACd8IQhDWTNRVpEtIBgkZHcUITyNkzWLoNXiE5ETYPpzGcQZy25EfipCEITsDMkQYcc/Rw+ucvUfUpcC9QlBs4fUgtEeMSOjKfwUiEJcDMnIqt5Te0FHRtTXCcTRmR4w2GEIT9CE1Ewrt5TesLx9doBOJp84Z8y9QjQJqAV28pvaC94dvKb2h3oQl0hk4q2hoaTiaYBMYhnC9ZXaQDibmJ8YIQjQg1HnCt5Te0FGbQ3HhlurFOIb4hCEmkXJKKzeU3tDvXJqt5Te0EIRoDUcUrSxwMObkSNY2GN6OEbym9oIQk0IXUR0w0EnG0yZ8YZZARr5l06s3lN7QQhJoQ5SZzwreU3rC4p2lrgcwIcR4w2FeISOCH62Bqt5Te0FBVtTRGYzIbrGUzn/m9CEzQh6mdcM3e3rC5NZvKb1hCE3QSqRx4QMUSIiZxDXOpJL1rDhnZj6O0ckIQpIQ3Gylsf//Z"/>
          <p:cNvSpPr>
            <a:spLocks noChangeAspect="1" noChangeArrowheads="1"/>
          </p:cNvSpPr>
          <p:nvPr/>
        </p:nvSpPr>
        <p:spPr bwMode="auto">
          <a:xfrm>
            <a:off x="63500" y="-77152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data:image/jpeg;base64,/9j/4AAQSkZJRgABAQAAAQABAAD/2wCEAAkGBhQSEBUUEhQUFRUVFhcUFhgUFBYXFBQUFxQVFRQVFBcXHSYeFxkkGRQVHy8gIycpLCwsFR4xNTAqNSYrLCkBCQoKDgwOGg8PGiwkHyQsLzQpLCwsLCw0LCwsKTQsLCwsLCwsLCwsLCwpLCwsLCwpLCwsLCwsLCksLSwsLCwsLP/AABEIAKgBKwMBIgACEQEDEQH/xAAbAAACAwEBAQAAAAAAAAAAAAAABQMEBgIBB//EAE0QAAEDAQQECAgLBwIGAwAAAAEAAhEDBAUSIQYxQVETIlJhcZGS0RQygYKTobGyFSMzNEJTcnPB0tMWJGKUs+Hwg6JDRFRjwvEHo+P/xAAbAQABBQEBAAAAAAAAAAAAAAAAAQIDBAUGB//EADcRAAIBAwIDBQUGBwEBAAAAAAABAgMEERIhMUFRBRNhcYEUIjKRwRUzQqGx8DRScoLR4fEkI//aAAwDAQACEQMRAD8A3XgrOQzst7keCs5DOy3uUqF5RqZu4IvBWchnZb3I8FZyGdlvcpUI1MMEXgrOQzst7keCs5DOy3uUqEmphgi8FZyGdlvcjwVnIZ2W9ylQjUwwReCs5DOy3uR4KzkM7Le5SoRlhgi8FZyGdlvcjwVnIZ2W9ylQl1MMEXgrOQzst7keCs5DOy3uUqEZYYIvBmchnZb3I8FZyGdlvcpVzUfAlGWBx4KzkM7Le5HgrOQzst7lk2aUWghs8FLxiDW2es8wInxXnISM+dSjSK07h/J2n8yvuxrLmvmIafwVnIZ2W9yPBWchnZb3LMnSG0fw/wApafzLwaQ2j+H+TtH5kew1uq+YfvkafwVnIZ2W9yPBWchnZb3LNN0jrSBiYCZjFZqzZgSYLngak7uW2Pq0sT8OLG9vFBAIa4gGCTGXOoqttVpR1S4eYFrwVnIZ2W9yPBWchnZb3KVCq6mLgi8FZyGdlvcjwVnIZ2W9ylQjUwwReCs5DOy3uR4KzkM7Le5SoSamGCLwVnIZ2W9yPBWchnZb3KVCNTDBF4KzkM7Le5HgrOQzst7lKhGphgi8FZyGdlvcg2ZnIZ2W9ylUdbUUuX1EYpZf9kcJbDhmJbQe4SDBzDEfDdm5J/lqn6azVkpOZToOpEB1QspuDpwOmQHGMw4RrGvUdkNjdtqOqpZx/p1T/wCYWpUt6UH8T9X09BIxbReN+Wbku/lan6ayd+XxRNdxDHxxf+XePoN2FqefBtq+ts/oqn6izN82CuK7pfRni6mPjxG73KzZ06Sm8S5df9DalOWP+H1FCFTve2GlRc5vjeKz7bjDeomegFYcYuclFcWPbwsmYvS/Kr7WGUqjmU8bafFDONFRjHulzTtNQD7tdWS1V3YP3iqMQYMxSIBqMrYT4mrHTb1qhYKI8IpAahWDBzijSe4npNR7upXqDPipGttmo1R006lR/wCEeVdtTs6MIKOlPC6Ioubbyam7bVwlJjzkSOMNzhk8eRwI8ispZdLwH1WDUSKzPs1PG/3tcfOTNchd0u5rSh47eXIuweVkEIQqo4EIQgAQhCABCEIAFHX8U+T2qRR1/FP+bUoGV0Y+WpfcVPeopneOk3BuLQAc3NEky4tgPPMATG05akhuyqQ5mHFJoPjBrgPolwG4kSJ51RvqmS/axrwHNBcHEYi4gPcSc3GXRmOddXGzjWqudRZSXD1Gw96rCm+D+iyPRpi8z4gOwAEuHGjXOF3F405DLap6elDi3IsfUgnCA4auUcR9UrK0qQljgXAkDZByaXMnOQ4hmUzsEDUrVksjnTwbCXyHFxwBzXRDeMfoxs25787d52fb0pKMIfhXXj8/AyLKtOtUeueEm88Ftkd3leXDU6Tt1ZwkThPxLzInpjyJpo4fif8AUqe+Vn6ggU24XNio4GSXS9tJ4eQ7dMZfwnUn+jXyH+pU98rEvKPc0NHibCnGa1RWw1QhCwxQQhCABCEIAEIQgAQhCABR1vFKkUVo8UpVxEfAxdh+Ssn3lP2PP4J9eNVwwBri2cUwBsA3g70iu0/F2P7bP6VQp3eZ4zPO9jVs1/vF5yJKfw/Ihs9Z/CNBeSDIIIbySdgG5Jr+H7w/zfcam9D5RnSfcclF/n94f5vuNT7f730+oss6TeLO6R2h3CMaKdVzWNL5ZTe8OeZaBLQcw0O7YWiQsq3rdzUU8ZwQyjqWDAWGsKLqLqwexrGvc9zqVQNFSoW5EluuS5XbnvOkW0uMS3wYU3HBUIDg5stnDrzd1FONMQTY3gbXUh/9zF3ohlYqI5nf1Hrf+1Zdx3rjvnHHwyQdzvgXXTeDJs0Hj4TReMLgYLciZHKpt7S1C9xHeeteLEu7n2mevTjYmhHSsAhCFTHghCEACEIQAIQhAAo6/in/ADapFzUbIhKgZgbutnBOovwVHt4FzTwbcRBJpESJGXFPUpmW1nCOdwdfPV8RTkDURJcZyyG4ZJ8zROzagHdArVYHQA/JSDRShuf6Wr+ZdI+06dN4cZJ+X+yPEZoy72UTrZa5kGcDJBAwgiDrA1HnKusvENYG022psRHxbDq8qdnRShuf6Wr+ZeDROh/3PTVfzpX2zCTy9Wf34kStaS2UV+X+BHXteN1FradUBhcXOe0AZ0yJmTJJK0GjTviD95V/qFcjRij/ANz01X8yv2KwspMwMECScySZJkklxJ1qheX1OvDTFPP78SdLGyLCEIWQOBCEIAEIQgAQoa9ra3Wc9yhF6M25exOUW9yRU5SWUi4heB06l6mkYKG0nilTKG0+KU5cRHwMXdR+LsX2m/0aieXp41PzvY1I7sPEsX22/wBKqnV6HjM872NWxX+9X931Jafw/Iho/KM6T7jknv75w/zfcam9H5RnSfcclF+/OH+b7jU+2+89PqK+BvkIQsMiEul/zU/eUv6rVJon8yo/ZJ63uKi0w+bf6lL+oFY0YH7nQ+7b681ef8H/AH/Qb+IZoQhUBwIQhAAhVLxvNlFoLyZJhrWiXvduY3afUNsJJVvm1u8RlCkN1QvqP8uCGg9BPSrttYV7nenHbqQ1K8KfxM0yFmm262n6dm9FV/UXfhds2vs3oqn6iu/Yl10XzGRuqcvhy/RmiQs+LXa/rLP6Gp+qjhrZ9ZZ/QVP1Uv2Hd9F8xsrylF4b/I0CyN96RkV3Ux4rOL0ujM+v1K4+1WsD5Wh/Lv8A1liLzvt3CVBVw4i4kw3C084BJ9pW/wBgdkVKF13ldLCTx5/8yZXad3GpR00nz38h++/XDatJo5ejq1M4xxmmJ3giQfavlHwwAda0ui99VqlQik5rW4cy9he3WIAAc3PyrpO27KN5ayisalvH9+Jkdn1Z29ZN50vifSEJHw1q+to/y7v1lxVtFqAnhaP8u79Zee/YV30XzOp+0KHX8ia336GvLBsyJ59qrVL/AC3MGenUsHbbyeK9TGQXYiTAgZ5yASYHNJV2hfocBTDMT3yBnByEw3e7XA2wVqUrBU46HFZ5nL3NxcVbh6JPjtvg+k2C2irTD27dfMRrCsLE6LWi0CgA11IAkuh9NznZ84eBs3J14XauVQP+lU/UWZU7EuXJuCWOW50tG+p6Fre/PYeISH4QtQ2Wfs1fzL34StO6z9VXvUX2Ld/yr5ol9to9R6hIjeNq3Wbqq96gtN7WsNMU7O7LlVR7Qo59k3MFmSSXmv8AJLC4hUeIbvyZDa7QSS7ECSdio1bZks8bzew4XiD0yPIdq8rXsI15kwOkq1GzkvE62koqKNfdl/FtODmA6M9cZT7StWvnlGi53BMaDDnNE+XMn1lfQ1m3UIxaa55MvtCEYyWnnxBQWs8U/wCbVOql4OhhO4SqseJmPgY+7/FsQ/jb/SqJ7eVJxLS1pdGKYjbG8jcsrXLnWeyhhwudhAcNhdQqCfWmWj9jdZg51QYBUwhtOnLowgy85azI8gErdrU/x53Te3XcfTfLGwws9F/CNJY5oEkklvJI2Enak9+/OH+b7jU/ZeTS4CHiTElsCTq2pBf3zh/m+41MtnJ1N1jb6okkljZm+QhCxCER6Yu/dh97T95W9HBFjofdM90Knpl82H3tP2lXdH/mlD7qn7gV1/wi/q+g1fEMEIQqI4FBbrY2lTdUf4rRJjWdwG8kwBzlTpHpDUxVKNLZLqzhvFOAwdt4PmKzaUO/rRp9X+XMjqz7uDl0Ftmpvc81q3yr8o1ikzWKTPxO0+RW3uwtLjsBPUpGU15XyBXpFKnGnFRisJHMSqOctUhLUv4xll+KV2zSN0wCSTqA1k7gFXpWd3CFpPFa4wAM4nKV7WshY8OHRzwl3aPRE4xtVUox5ZSNLo4yoA51U5uiGzOECdfPmnockN1VjCbh+SmisI89uK8q1R1JcWcWqqI1wsTpDcjKjsUknXlqTK9Lwlr3A7/IBqS11ZxoEtjFEidUrZo2sVFSlxMWpcScsReDMVbKwktwai4HC44oBLZ42WtbDRM02tIYXDDEh4g56iN4ySSyUKVRpeW2jJxxQ+hGPE4kgFokQ0md+XOr9jsjqTgWU6oZEE1HUnasmYW0xIgTJO/mk51KpKvWcJLKy/NG1dW8aNupp4eFz2fz+h9Bpal5V1JVcNuxsIJzaY8mz8Vxe1tIc1o8v4exQ3C7nOeRQpy7yKa4v9TPaR6MGrUD2vwnbtkbiEntGj5pua4S4tcDB1GCDs2ZLX1WkDFi3HMRInZMfip7uoMq48WKWOwu4zGMAPiQYc4yObXKyozlXl7oVbe4hUim0uhYu22NeXPw4AcENlx+gHSS7Mk446GhMccqJlyNptgYTkDBfUqHDk1p8ZoAgAatirVPi7UaeUGkxwhuGDL5kb+ncr0Yyjx4Fqetyc5PYvgrkvXD3wEns9kqV3veHNgVMIY5xiGESHDAZxDPXt2pleU1D/58SxbQhOeJ8PAdOqAaiPKqdVjnfTb1FRO0fqPfi+Kw4y51PEQyNgHE35nYq1q0ftM4qZY0FxJbjGBoJkBgwgg9OXQudq2VxVeqTyzp7e6tqOIx29Cw646Thx4PUs9pFcbGMmmBIzG+QnHwLaQx0gF5g03cM0NABE4m6nbdfqSBl5mo04tQkDcdYxbf8Kh9mr0MSb2NW1uoV5uKk36DDRy34mNIOY9RW7sFsFRs7Rk4c/cvkly2zg6pbOTsxzHaFsrtvbg6jTOTuK7oO3yKhfW3vNr0J7ih30MrijYlVLyPEPQrao3sfi3dBWTD4kYMuBj7CPirHzPo/wBNye3oeNT872BIrCfibJ9qh7I/FO70OdPzvYFs1/vF5yJqa930RXnjM+233glt+j94d0N9xqYTm37bPeCX3784d5vuNT7f4/R/QHwN8hCFgkQg00d+7t+9Z7Hn8EwuAfulD7mn7jUr05PxFP74f06iZ6PH90ofc0/cCuyX/lj/AFfQauIwWatl+VKpIoOFOmDHCYQ59SMiaYdxWt3OIM7ABBLTSOqW2SuWmCKboO7KCeqUjptAAAyAyG4AZD1LS7GsqddyqVFnHBFG9ryppKPM8DKusWq0TvLqbh5WlkEKvTtr32kNrua2qaZbTeGTSrMDi9ww4gWVBOYkggSFdBSPTF5ZQbVGTqVWm9p2+MGkeUOIXUxtqMZKUYpNdFgye+nJaW9maA1nU44TCW6sbZgE6sbTm3pkjoUF7XiKQaS0uDjEDXqSSvpAC0g6iCDO5ZyhZXGnjc9xLs2bIZPFneYzzV1JtbDbZRVROotk9/E1sUScUuaTmQY/wKtbb4ot4rKfCO2Z+s7gsi2rXfkCAN6l+DqjWmKkTryCh7x8kejQxoWhPGNjVOvzgqJe1uMswmoGzAaTDi3aYTv4SY6mXMcHADYQY5juKw90VIDWaz8pUO1xkhjegQT5Arl8NaGYyBiGox7Y1jJPVTgmcFfRhKvLQsb/AL/MtXjY3NoEka2k+pQWKnNMdA9ibXVb2WijgftEc4ygr112cC0CZByB8m1dVGSaOQlmLafUx1irmnTJ2Y3YgcwQKjs45pmU5q27EJBVC8NFy4ktdhBkwCQMzJWbtdnq2YQCS0a8ycln0KU7dyb3TeTaua1K8jTjF4cVjfmb7R+8BwhBOsezMH2qDSCjw2Li4mh7JESCA4A+0rF3bby9+wiJMrVXHe8NDWnDhkZZbc1m9oVM+8is6UqME+jLLoo0nsYx4e0SA0RTe2NVXMNxCMiMzxTnmnlyWoeENiIr08spGNvHbltyLlS8NLsTcTQCATlm4g5D1KnZnFlCm8ZuouBjaeDcWuHlAPWsqFfMtbWGnvjxLlepqhTq8ss+h2m2mjRLyQdQHGmDABM9MmNkrL3regxCq4CRAxbcOYzO7MpXe/8A8k0jSLRYqzpxcZxayC7WRGLPuWHdpO+qyDkZiN2eU7yrFfMsaGMrU51JRcXtzPo1u0kohhOMZA6g6OuI9aS6NaYtZVJfPA1TmY8R4yDspkRkY3Dcvbvbjc1rswSARvG38VrK9hotbGBkDIDCI9ipXl+qDSazk3bGxdXLTwPbNaWPaHNLXNOoiCPIVZlpM5SsVSs1JpJp46ZOvg6jmg+QGPUo7VTLxDrRaCNwqBvkOEBV49q0mt0/kaj7IrZ2wO9Ib2hr6VAB1VwhxEEUgfpO2Ytzdc56l86vP4mk4AGQIg9QWioU20RFPIdM9aR6RWkOwzyh6pP4Kt7U7mslj3TVo2nsVGU/xYMtYLDXze4gNEmSYjLKZ1ZrUXRd1qq4XnA1mRHCF3HHM0DFhO8woLE4V7RQokAsxGo8coU2yGnmxEdS3rltulTqbyRy0u0LmktCke09KKtMzaKTDT2voF5LBtLqbxJbvLSSNyaXrVBpFwIILZBBkEESCDtCTlqgu+rhpWijspGWczKjMYaOYOxgc0Lnu0uzKVKKrUljD3QtrdyqPRMo0RFGy8z7N7Wj8U6vQ8ZnQ/8A8Ulp/IWf7Vm9+mm171AHMJ1Q7Yd7NypVd5rzl+huw+H0RCDxmfbZ7wVC/T+8P833GqzSrgvZHLbsO9Vr9+cO833Gp9BYnv0f6oR8C47TOsPoUep/5kftvW+rpdbwlZsZVevRaMnOaJ3uAy1bVoew238v6lXctX7pHUtDWMcxjQKmKWlxOTHjaOdXLn0vqMs9JvBUyG02NnG4Ew0CfFWbtZYwM47IDo8cchwG3/JU134eBp8dniN+m2dQ2SnuzouOjTt6iZNHbNK31ab6bqVMB7XMPHdIDgRI4vOq903jjYGugVGiHt3xljG9p1z5NiWupOyw5g7QZ2gdWs+RcWm7i9u50HC4ZOa7YQdYVi2p07bKgsJle4od8vE07XLE6Z322q9lBjgWsdjqkHLEPFZO0zmVyy67RVpia1UtcMxwhjnB265CqX3oy2hSp1A0ZPwOja14gT5wb1rVjuYygoPjuKrfeIPEaczllu2rY17NxQBqaMjsyEQPIl11aAYRNVj8R1hlSkA3mzJJWjo3I5rSAa5BGpz6Dtm/JTxmkOp6M4m2vHZ/Uz9nFPLFJHSnZuynUZNN0Hc45dazVbRi1iqMYa2lOsPaXR0BFptVSiSwS6RxSNfR/dV8yjxR3lrcU6lDVF+6tsluy2Lg6jpIOesGRERrHPPWp7wbiZBEjX6v7ri5rmfUbieLQxxOqmaRaR/FjOZTJ2jrs+PaTzOp0CB0QQnaW9zibycHXlKD2yZm7rz4CrhcYBzB59yf22/XVG8HRIc6Jk+KI3kakpvHRtzKjXv4QtmIcxjW59DiU6pVGNpQ0Ac0LdsXJ08N8Dnr5RU1JLdlKzXmThafG1HpCv2vRsVKZJOZWVFCsLTwkHgS4idkn+62LLZFPyK7GanlLk8FOpB02muayYVt28ES3bnOWsD/ANpNaLdUpHiOInePItmbkfaC57X1RnEMpB7cucjWqFt0EquGuuf9GPYFhV1HU4s36VRTgnP1PdDeGrukFgnW5wLndUgLbVbpNnpgl2KSXPJAElxkmBkAsfotZ6lkqFj2vbuxtLZHMvornCtRLTtEepZNZtvQ+HIyryUnNw5chc+5jUp4soI1L5vatHhTtTpGU4h/ZfVrFaMNKN2Syt7WF1auCwkADjRSNSZOWrVqKZR92axzG2M9FTHXiUbHa8D2Hcf7J7b7znOclnrbcLj/AMd7eizPB9ZUtjpB4Je7EGkgZFsxtIOfkVPtG3TaqPyPROwa8XqpY34lj4cGcAu6AfauRedR3i03nqHtK7FYfRaSByWk+xdstzuQ8dLHD2hUO5eMxgzopXFJPDms+aPaVnrv1hrBvc6T1DvV6yXaxgdih5OvFEdAGoKh8KRrDuyV58Jk5BryeZpPsCY6NeWyjjyQx3FDnNfNCW8rQyyW+hVGVOTiHJa4YXxzQQY5l9Ha8ESDIMEEaiDqIXyjSK77RXr0mupPph7sFMuGuc3HLVA2LT2WzWuygMpOD6Yya2oC7CP4XAhwHNmukt4yjRip8Th+0XTqV3Kk9v39TXOSahe7Bw7oe7hCGtLWS1zWMLQQZ2uLvJCV07fXr4xWIa1rsGGmC0OgDEHEkmJMQCJgypWyNkezyKvdqNWPdsW0t3H336HbLzHBUm4KstNEn4p2WBzC7ZuBWg/aqjurehqdyzjXnORty6NhXTWmZz3R1Z+r1rNqWVKpxzz/AD9DXhWlHgPnaV0h9Gueii9Zu99IGOrOOGtnh10yD4oVk5JHejvjXa/o+6E63saUJZWfn/oSpcTa5GnY/WCIgwOcQM/83KraLAHOxYnAxGWGMiTtB3lWl4pxpSF1jlv/ANn5UG6By39VP8ithuc7Yjya/wAV42qCSNxg9U/igMBZ6OBoaDkN8bSTsy2r2lVDhI3kZ8xg+xdErwJBSS63QajNzsY+y+Sf94f1qa9bAK1F9ImMYgGJwmQQY5iAqLjhrU37DNJ3Q/Ns+e0Dzk3Dlo0ZZiYN5DRVyuYtp0LaB8vRPOaBz6nqZrbb9bZ/QP8A1FeBUgcp0yrqZnrZfFVji2sGkx4zRDT0CTHWl1ksdarUx0zTjV8Y1x6ocITu9Ls4RXrpsYpgAISeTWn2o3aq3UUvFdPIgs9C2NGXg3ZqD/yUr3W3Y2zH0nenLV0VLgx9Ri76r2qAKzKIbIzYXl07MnZKB7eJPMnGk+po3u9gKU1RDVsWC9x+Zl3ksyQprWitwYaW0+Cxg4sTsfjbojWnDnRSVFwLqLQNuH3gU1r2Fwp6lLbbufmMuWkorwI7gtVpa0ijTpObiOb3ua6cpyAITZ1ut3/T2f0z/wAij0T+TP2j+C0Lzksmv94zQoy9xHz+/wCvaS5rqlKk0NOZY9xIB5i0LSaP2rE2FX0hoy0jmSbR2+RS19CzbmO6kQXdPXFSS3RprzYackaiklgttYFxp0W1A46zUw6sojCU9q3/AEnsIeJnYdShurAQcHigxv59aioaXUK9qkp5aFtptNpI+bM9P/8AmkjbstJeSKTMJM4eGIE9OBb805C8ZRCvShGXFGzTrzp7wePISWOraqbQ1tmpR9+f01O212v/AKaj6d36adgL0OTsIbryZ+pVtZ/5az+Wu79NcirbRqs9m9M/8i0D3qMuTXhC6vASWahXqVWvtFOkwU8RYKb3PJe4YSTIEANnrTC2VxTpuedTGlx54Ex+CsOKUX7Ung6fLdjd9inDvW7APKo5Swsj4Rc5KJSszMFISJdBc6NZeZc7/cSpmvknKIMZ7efoQShZTeXk6RLCwjpxXlnEAAmY271wyoDq1KdgSCnuJZ+944Z3m+41PeChmFpjKAd24pDe3yzuhvuNT6fxEc+A8NYTE55euY9hXlWlIIMwcssl45rSZgTl05avauwUwecuqRr2mPKUBduCiqZbQP8A3AQKdioI16jHQdyidawOdRixHPPWZPTl3Lh9gO9OSQm5Fa7QXtIGUjLmcM2nrAV+hf8ARc0ONRrSQCQTBB2g9BVOldpDQMUwAJO1efBp2PeBnk15AEmTA2ZlTU6igVLi377AwbpDZ/r6XbClF/Wf6+l6Rves4dEqB1sB6SZ9qP2Ps/1bfX3qx38Cm+z31NML5ofXUvSM71Iy+qH11L0jO9Zb9jLP9WOs965Ohln+rHWe9L7RAPYH1Nky+6P1tL0jO9d/DVH62l6RnesU3Quzn/hjrd3ro6E2b6sdp3ene0xE+z31Gl73ix9Zga9rtfiuB3bkyqWcFuqVkqmhopnHZ4a8apJg8yuWe9rU0YX2epI2twuafLOpa9jfUlHTJ4Me/wCzKuVKCyTWd7BUa0kS3ZO7IZJreduHB61lK9xV3PNcACo4asQmNgOxV3XZb6vFfhY3mImOlPh2hRhqS6sbPsqtPS30WTW6M25gYZc0cY63AbufmT515U4+UZ2296+fUNBKIHGEnbm72zmpv2Ks/wBWO07vWTUu4yk2asOzWopZNDe1uplp47D0Obnza1k7ZS4IDc7MdO1TVdCKOtownWOMcirLbRUDTTrUX8zmjG08/FzCrVqqmtitdWlWklKCz1Fdlr43AF2XOfZK3N32qkxgaHsAH8be9Yuporw7pc2AMhikHfqUzdBqA1tnynvRSnTprPMs07SdWCb2N78JU4+UZ22968bedP6yn2296w40Kocj/c7vUFPRKk4YhZ3EHUTUAnrfr5lOriL4DnYNcWb43rTH/Ep9tveuDfFL62l6RnesM3Q2jJDqJYRBgunIzuPMV3+xdDkes96R3EVsxysG90zZm+KP11L0jO9efDNH66l6Rnesd+xVDkDrPegaGUOQOs96Y7iA9WEuprTfVD66l6Rvek9ovFr6zntIc0AU2kGQY4zyCNfGdHmKpQuEMGFhc0a4Dsp1bRzKand+EADUPKd5nnUVSspLCJqFo6c9TLLbUDzLttdp1EHX6jB9aqUbMXAEbROa6ZYSDIgHP1mT61WwjQyXNQJA1AmBt5lO05KtSLswRqjPYVNiTWAFxmIyiZ551LP3v8s7zfcanlaphBMExnlr8iQ3s7453Q33GqSlxGy4D4LsKu+uGgk6v7wp2KIeeuqZgbTMeSJ9qHNBEHP+2aMlwUYA7Dl4SuGUOMXZ5xPknvUgalwJkKT8QBgiROesdK6DUBdBqXA3JG2iASdpifJqQ0ySJzGvy6vYrBauBRAJIGZifJqS4G6iNdQu8K6LUuBNRE1q9pMMCTJ2xqXVKmQMzOZ6icgh0ggAZGZO7LL1pcDXIDG3IIwLp9IOBB1EQV02lE85k9Ufgl0iajjAuajTIgZZz1ZR5VNPGDd4J6oH4rosRgNRXwLltGJ5yT1q0GINNGkNZVLEBimNIzM5REc860VGGCQJMGBvOwI0hrIyFyB3KYNyGS4ZRAmNpJ8pRpBSOcGa8sFP4lh/h1yORqw6/Kp2tSH4JqgQAcsvnFQDqGroT6axnIypLPAbWpsVG84cNcjLC4Z7fpKKsHZYY2zPQY9cKnZbseKjXENAEz8Y95ILSIgjeR1JrhSVEs7DqcttyAAwJ1x60KUsXhYosE2oiIQAvalM5QYgg9I2hdwkwOyeAL2FxTJIMiMyPJOR6kJBUz1jxC8JXFOmGiBqz9Zn8UEpBQpuMDFr2xqnmSG9vlneb7oT5qQ3t8s7zfdClpcRs+A5qMBBBzB1qZiEKNj2euzB6FxRZhaATMACd8IQhDWTNRVpEtIBgkZHcUITyNkzWLoNXiE5ETYPpzGcQZy25EfipCEITsDMkQYcc/Rw+ucvUfUpcC9QlBs4fUgtEeMSOjKfwUiEJcDMnIqt5Te0FHRtTXCcTRmR4w2GEIT9CE1Ewrt5TesLx9doBOJp84Z8y9QjQJqAV28pvaC94dvKb2h3oQl0hk4q2hoaTiaYBMYhnC9ZXaQDibmJ8YIQjQg1HnCt5Te0FGbQ3HhlurFOIb4hCEmkXJKKzeU3tDvXJqt5Te0EIRoDUcUrSxwMObkSNY2GN6OEbym9oIQk0IXUR0w0EnG0yZ8YZZARr5l06s3lN7QQhJoQ5SZzwreU3rC4p2lrgcwIcR4w2FeISOCH62Bqt5Te0FBVtTRGYzIbrGUzn/m9CEzQh6mdcM3e3rC5NZvKb1hCE3QSqRx4QMUSIiZxDXOpJL1rDhnZj6O0ckIQpIQ3Gylsf//Z"/>
          <p:cNvSpPr>
            <a:spLocks noChangeAspect="1" noChangeArrowheads="1"/>
          </p:cNvSpPr>
          <p:nvPr/>
        </p:nvSpPr>
        <p:spPr bwMode="auto">
          <a:xfrm>
            <a:off x="215900" y="-61912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7722" y="836712"/>
            <a:ext cx="86485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much fruit should you have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 least per day</a:t>
            </a: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1506831" cy="15068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26" y="2780928"/>
            <a:ext cx="1506831" cy="15068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8244"/>
            <a:ext cx="1584176" cy="15641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351560" y="4077072"/>
            <a:ext cx="2458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a day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203848" y="4233862"/>
            <a:ext cx="2458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a day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6" action="ppaction://hlinksldjump"/>
          </p:cNvPr>
          <p:cNvSpPr/>
          <p:nvPr/>
        </p:nvSpPr>
        <p:spPr>
          <a:xfrm>
            <a:off x="5785530" y="4089846"/>
            <a:ext cx="2458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a day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5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  <p:sndAc>
          <p:stSnd>
            <p:snd r:embed="rId2" name="whoosh.wav"/>
          </p:stSnd>
        </p:sndAc>
      </p:transition>
    </mc:Choice>
    <mc:Fallback xmlns="">
      <p:transition spd="slow" advClick="0">
        <p:fade/>
        <p:sndAc>
          <p:stSnd>
            <p:snd r:embed="rId8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5703" y="332656"/>
            <a:ext cx="52725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CORRECT!!!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444208" y="6093296"/>
            <a:ext cx="259228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Question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0573" y="1674673"/>
            <a:ext cx="862095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 is recommended that</a:t>
            </a:r>
          </a:p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 should have at</a:t>
            </a:r>
          </a:p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east 5 different portions</a:t>
            </a:r>
          </a:p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 fruit per day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03031"/>
            <a:ext cx="196373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3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5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50"/>
                            </p:stCondLst>
                            <p:childTnLst>
                              <p:par>
                                <p:cTn id="40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100"/>
                            </p:stCondLst>
                            <p:childTnLst>
                              <p:par>
                                <p:cTn id="47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150"/>
                            </p:stCondLst>
                            <p:childTnLst>
                              <p:par>
                                <p:cTn id="54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200"/>
                            </p:stCondLst>
                            <p:childTnLst>
                              <p:par>
                                <p:cTn id="61" presetID="34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250"/>
                            </p:stCondLst>
                            <p:childTnLst>
                              <p:par>
                                <p:cTn id="68" presetID="34" presetClass="emph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300"/>
                            </p:stCondLst>
                            <p:childTnLst>
                              <p:par>
                                <p:cTn id="75" presetID="34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350"/>
                            </p:stCondLst>
                            <p:childTnLst>
                              <p:par>
                                <p:cTn id="82" presetID="34" presetClass="emph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922" y="332656"/>
            <a:ext cx="57358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INCORRECT!!!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573" y="1674673"/>
            <a:ext cx="862095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 is recommended that</a:t>
            </a:r>
          </a:p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 should have at</a:t>
            </a:r>
          </a:p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east 5 different portions</a:t>
            </a:r>
          </a:p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 fruit per day </a:t>
            </a: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6444208" y="6093296"/>
            <a:ext cx="259228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Question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47047"/>
            <a:ext cx="196373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10608"/>
            <a:ext cx="327977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50"/>
                            </p:stCondLst>
                            <p:childTnLst>
                              <p:par>
                                <p:cTn id="26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100"/>
                            </p:stCondLst>
                            <p:childTnLst>
                              <p:par>
                                <p:cTn id="33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50"/>
                            </p:stCondLst>
                            <p:childTnLst>
                              <p:par>
                                <p:cTn id="40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200"/>
                            </p:stCondLst>
                            <p:childTnLst>
                              <p:par>
                                <p:cTn id="47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250"/>
                            </p:stCondLst>
                            <p:childTnLst>
                              <p:par>
                                <p:cTn id="54" presetID="34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300"/>
                            </p:stCondLst>
                            <p:childTnLst>
                              <p:par>
                                <p:cTn id="61" presetID="34" presetClass="emph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350"/>
                            </p:stCondLst>
                            <p:childTnLst>
                              <p:par>
                                <p:cTn id="68" presetID="34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400"/>
                            </p:stCondLst>
                            <p:childTnLst>
                              <p:par>
                                <p:cTn id="75" presetID="34" presetClass="emph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4367" y="116632"/>
            <a:ext cx="4713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 3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AutoShape 2" descr="data:image/jpeg;base64,/9j/4AAQSkZJRgABAQAAAQABAAD/2wCEAAkGBhQSEBUUEhQUFRUVFhcUFhgUFBYXFBQUFxQVFRQVFBcXHSYeFxkkGRQVHy8gIycpLCwsFR4xNTAqNSYrLCkBCQoKDgwOGg8PGiwkHyQsLzQpLCwsLCw0LCwsKTQsLCwsLCwsLCwsLCwpLCwsLCwpLCwsLCwsLCksLSwsLCwsLP/AABEIAKgBKwMBIgACEQEDEQH/xAAbAAACAwEBAQAAAAAAAAAAAAAABQMEBgIBB//EAE0QAAEDAQQECAgLBwIGAwAAAAEAAhEDBAUSIQYxQVETIlJhcZGS0RQygYKTobGyFSMzNEJTcnPB0tMWJGKUs+Hwg6JDRFRjwvEHo+P/xAAbAQABBQEBAAAAAAAAAAAAAAAAAQIDBAUGB//EADcRAAIBAwIDBQUGBwEBAAAAAAABAgMEERIhMUFRBRNhcYEUIjKRwRUzQqGx8DRScoLR4fEkI//aAAwDAQACEQMRAD8A3XgrOQzst7keCs5DOy3uUqF5RqZu4IvBWchnZb3I8FZyGdlvcpUI1MMEXgrOQzst7keCs5DOy3uUqEmphgi8FZyGdlvcjwVnIZ2W9ylQjUwwReCs5DOy3uR4KzkM7Le5SoRlhgi8FZyGdlvcjwVnIZ2W9ylQl1MMEXgrOQzst7keCs5DOy3uUqEZYYIvBmchnZb3I8FZyGdlvcpVzUfAlGWBx4KzkM7Le5HgrOQzst7lk2aUWghs8FLxiDW2es8wInxXnISM+dSjSK07h/J2n8yvuxrLmvmIafwVnIZ2W9yPBWchnZb3LMnSG0fw/wApafzLwaQ2j+H+TtH5kew1uq+YfvkafwVnIZ2W9yPBWchnZb3LNN0jrSBiYCZjFZqzZgSYLngak7uW2Pq0sT8OLG9vFBAIa4gGCTGXOoqttVpR1S4eYFrwVnIZ2W9yPBWchnZb3KVCq6mLgi8FZyGdlvcjwVnIZ2W9ylQjUwwReCs5DOy3uR4KzkM7Le5SoSamGCLwVnIZ2W9yPBWchnZb3KVCNTDBF4KzkM7Le5HgrOQzst7lKhGphgi8FZyGdlvcg2ZnIZ2W9ylUdbUUuX1EYpZf9kcJbDhmJbQe4SDBzDEfDdm5J/lqn6azVkpOZToOpEB1QspuDpwOmQHGMw4RrGvUdkNjdtqOqpZx/p1T/wCYWpUt6UH8T9X09BIxbReN+Wbku/lan6ayd+XxRNdxDHxxf+XePoN2FqefBtq+ts/oqn6izN82CuK7pfRni6mPjxG73KzZ06Sm8S5df9DalOWP+H1FCFTve2GlRc5vjeKz7bjDeomegFYcYuclFcWPbwsmYvS/Kr7WGUqjmU8bafFDONFRjHulzTtNQD7tdWS1V3YP3iqMQYMxSIBqMrYT4mrHTb1qhYKI8IpAahWDBzijSe4npNR7upXqDPipGttmo1R006lR/wCEeVdtTs6MIKOlPC6Ioubbyam7bVwlJjzkSOMNzhk8eRwI8ispZdLwH1WDUSKzPs1PG/3tcfOTNchd0u5rSh47eXIuweVkEIQqo4EIQgAQhCABCEIAFHX8U+T2qRR1/FP+bUoGV0Y+WpfcVPeopneOk3BuLQAc3NEky4tgPPMATG05akhuyqQ5mHFJoPjBrgPolwG4kSJ51RvqmS/axrwHNBcHEYi4gPcSc3GXRmOddXGzjWqudRZSXD1Gw96rCm+D+iyPRpi8z4gOwAEuHGjXOF3F405DLap6elDi3IsfUgnCA4auUcR9UrK0qQljgXAkDZByaXMnOQ4hmUzsEDUrVksjnTwbCXyHFxwBzXRDeMfoxs25787d52fb0pKMIfhXXj8/AyLKtOtUeueEm88Ftkd3leXDU6Tt1ZwkThPxLzInpjyJpo4fif8AUqe+Vn6ggU24XNio4GSXS9tJ4eQ7dMZfwnUn+jXyH+pU98rEvKPc0NHibCnGa1RWw1QhCwxQQhCABCEIAEIQgAQhCABR1vFKkUVo8UpVxEfAxdh+Ssn3lP2PP4J9eNVwwBri2cUwBsA3g70iu0/F2P7bP6VQp3eZ4zPO9jVs1/vF5yJKfw/Ihs9Z/CNBeSDIIIbySdgG5Jr+H7w/zfcam9D5RnSfcclF/n94f5vuNT7f730+oss6TeLO6R2h3CMaKdVzWNL5ZTe8OeZaBLQcw0O7YWiQsq3rdzUU8ZwQyjqWDAWGsKLqLqwexrGvc9zqVQNFSoW5EluuS5XbnvOkW0uMS3wYU3HBUIDg5stnDrzd1FONMQTY3gbXUh/9zF3ohlYqI5nf1Hrf+1Zdx3rjvnHHwyQdzvgXXTeDJs0Hj4TReMLgYLciZHKpt7S1C9xHeeteLEu7n2mevTjYmhHSsAhCFTHghCEACEIQAIQhAAo6/in/ADapFzUbIhKgZgbutnBOovwVHt4FzTwbcRBJpESJGXFPUpmW1nCOdwdfPV8RTkDURJcZyyG4ZJ8zROzagHdArVYHQA/JSDRShuf6Wr+ZdI+06dN4cZJ+X+yPEZoy72UTrZa5kGcDJBAwgiDrA1HnKusvENYG022psRHxbDq8qdnRShuf6Wr+ZeDROh/3PTVfzpX2zCTy9Wf34kStaS2UV+X+BHXteN1FradUBhcXOe0AZ0yJmTJJK0GjTviD95V/qFcjRij/ANz01X8yv2KwspMwMECScySZJkklxJ1qheX1OvDTFPP78SdLGyLCEIWQOBCEIAEIQgAQoa9ra3Wc9yhF6M25exOUW9yRU5SWUi4heB06l6mkYKG0nilTKG0+KU5cRHwMXdR+LsX2m/0aieXp41PzvY1I7sPEsX22/wBKqnV6HjM872NWxX+9X931Jafw/Iho/KM6T7jknv75w/zfcam9H5RnSfcclF+/OH+b7jU+2+89PqK+BvkIQsMiEul/zU/eUv6rVJon8yo/ZJ63uKi0w+bf6lL+oFY0YH7nQ+7b681ef8H/AH/Qb+IZoQhUBwIQhAAhVLxvNlFoLyZJhrWiXvduY3afUNsJJVvm1u8RlCkN1QvqP8uCGg9BPSrttYV7nenHbqQ1K8KfxM0yFmm262n6dm9FV/UXfhds2vs3oqn6iu/Yl10XzGRuqcvhy/RmiQs+LXa/rLP6Gp+qjhrZ9ZZ/QVP1Uv2Hd9F8xsrylF4b/I0CyN96RkV3Ux4rOL0ujM+v1K4+1WsD5Wh/Lv8A1liLzvt3CVBVw4i4kw3C084BJ9pW/wBgdkVKF13ldLCTx5/8yZXad3GpR00nz38h++/XDatJo5ejq1M4xxmmJ3giQfavlHwwAda0ui99VqlQik5rW4cy9he3WIAAc3PyrpO27KN5ayisalvH9+Jkdn1Z29ZN50vifSEJHw1q+to/y7v1lxVtFqAnhaP8u79Zee/YV30XzOp+0KHX8ia336GvLBsyJ59qrVL/AC3MGenUsHbbyeK9TGQXYiTAgZ5yASYHNJV2hfocBTDMT3yBnByEw3e7XA2wVqUrBU46HFZ5nL3NxcVbh6JPjtvg+k2C2irTD27dfMRrCsLE6LWi0CgA11IAkuh9NznZ84eBs3J14XauVQP+lU/UWZU7EuXJuCWOW50tG+p6Fre/PYeISH4QtQ2Wfs1fzL34StO6z9VXvUX2Ld/yr5ol9to9R6hIjeNq3Wbqq96gtN7WsNMU7O7LlVR7Qo59k3MFmSSXmv8AJLC4hUeIbvyZDa7QSS7ECSdio1bZks8bzew4XiD0yPIdq8rXsI15kwOkq1GzkvE62koqKNfdl/FtODmA6M9cZT7StWvnlGi53BMaDDnNE+XMn1lfQ1m3UIxaa55MvtCEYyWnnxBQWs8U/wCbVOql4OhhO4SqseJmPgY+7/FsQ/jb/SqJ7eVJxLS1pdGKYjbG8jcsrXLnWeyhhwudhAcNhdQqCfWmWj9jdZg51QYBUwhtOnLowgy85azI8gErdrU/x53Te3XcfTfLGwws9F/CNJY5oEkklvJI2Enak9+/OH+b7jU/ZeTS4CHiTElsCTq2pBf3zh/m+41MtnJ1N1jb6okkljZm+QhCxCER6Yu/dh97T95W9HBFjofdM90Knpl82H3tP2lXdH/mlD7qn7gV1/wi/q+g1fEMEIQqI4FBbrY2lTdUf4rRJjWdwG8kwBzlTpHpDUxVKNLZLqzhvFOAwdt4PmKzaUO/rRp9X+XMjqz7uDl0Ftmpvc81q3yr8o1ikzWKTPxO0+RW3uwtLjsBPUpGU15XyBXpFKnGnFRisJHMSqOctUhLUv4xll+KV2zSN0wCSTqA1k7gFXpWd3CFpPFa4wAM4nKV7WshY8OHRzwl3aPRE4xtVUox5ZSNLo4yoA51U5uiGzOECdfPmnockN1VjCbh+SmisI89uK8q1R1JcWcWqqI1wsTpDcjKjsUknXlqTK9Lwlr3A7/IBqS11ZxoEtjFEidUrZo2sVFSlxMWpcScsReDMVbKwktwai4HC44oBLZ42WtbDRM02tIYXDDEh4g56iN4ySSyUKVRpeW2jJxxQ+hGPE4kgFokQ0md+XOr9jsjqTgWU6oZEE1HUnasmYW0xIgTJO/mk51KpKvWcJLKy/NG1dW8aNupp4eFz2fz+h9Bpal5V1JVcNuxsIJzaY8mz8Vxe1tIc1o8v4exQ3C7nOeRQpy7yKa4v9TPaR6MGrUD2vwnbtkbiEntGj5pua4S4tcDB1GCDs2ZLX1WkDFi3HMRInZMfip7uoMq48WKWOwu4zGMAPiQYc4yObXKyozlXl7oVbe4hUim0uhYu22NeXPw4AcENlx+gHSS7Mk446GhMccqJlyNptgYTkDBfUqHDk1p8ZoAgAatirVPi7UaeUGkxwhuGDL5kb+ncr0Yyjx4Fqetyc5PYvgrkvXD3wEns9kqV3veHNgVMIY5xiGESHDAZxDPXt2pleU1D/58SxbQhOeJ8PAdOqAaiPKqdVjnfTb1FRO0fqPfi+Kw4y51PEQyNgHE35nYq1q0ftM4qZY0FxJbjGBoJkBgwgg9OXQudq2VxVeqTyzp7e6tqOIx29Cw646Thx4PUs9pFcbGMmmBIzG+QnHwLaQx0gF5g03cM0NABE4m6nbdfqSBl5mo04tQkDcdYxbf8Kh9mr0MSb2NW1uoV5uKk36DDRy34mNIOY9RW7sFsFRs7Rk4c/cvkly2zg6pbOTsxzHaFsrtvbg6jTOTuK7oO3yKhfW3vNr0J7ih30MrijYlVLyPEPQrao3sfi3dBWTD4kYMuBj7CPirHzPo/wBNye3oeNT872BIrCfibJ9qh7I/FO70OdPzvYFs1/vF5yJqa930RXnjM+233glt+j94d0N9xqYTm37bPeCX3784d5vuNT7f4/R/QHwN8hCFgkQg00d+7t+9Z7Hn8EwuAfulD7mn7jUr05PxFP74f06iZ6PH90ofc0/cCuyX/lj/AFfQauIwWatl+VKpIoOFOmDHCYQ59SMiaYdxWt3OIM7ABBLTSOqW2SuWmCKboO7KCeqUjptAAAyAyG4AZD1LS7GsqddyqVFnHBFG9ryppKPM8DKusWq0TvLqbh5WlkEKvTtr32kNrua2qaZbTeGTSrMDi9ww4gWVBOYkggSFdBSPTF5ZQbVGTqVWm9p2+MGkeUOIXUxtqMZKUYpNdFgye+nJaW9maA1nU44TCW6sbZgE6sbTm3pkjoUF7XiKQaS0uDjEDXqSSvpAC0g6iCDO5ZyhZXGnjc9xLs2bIZPFneYzzV1JtbDbZRVROotk9/E1sUScUuaTmQY/wKtbb4ot4rKfCO2Z+s7gsi2rXfkCAN6l+DqjWmKkTryCh7x8kejQxoWhPGNjVOvzgqJe1uMswmoGzAaTDi3aYTv4SY6mXMcHADYQY5juKw90VIDWaz8pUO1xkhjegQT5Arl8NaGYyBiGox7Y1jJPVTgmcFfRhKvLQsb/AL/MtXjY3NoEka2k+pQWKnNMdA9ibXVb2WijgftEc4ygr112cC0CZByB8m1dVGSaOQlmLafUx1irmnTJ2Y3YgcwQKjs45pmU5q27EJBVC8NFy4ktdhBkwCQMzJWbtdnq2YQCS0a8ycln0KU7dyb3TeTaua1K8jTjF4cVjfmb7R+8BwhBOsezMH2qDSCjw2Li4mh7JESCA4A+0rF3bby9+wiJMrVXHe8NDWnDhkZZbc1m9oVM+8is6UqME+jLLoo0nsYx4e0SA0RTe2NVXMNxCMiMzxTnmnlyWoeENiIr08spGNvHbltyLlS8NLsTcTQCATlm4g5D1KnZnFlCm8ZuouBjaeDcWuHlAPWsqFfMtbWGnvjxLlepqhTq8ss+h2m2mjRLyQdQHGmDABM9MmNkrL3regxCq4CRAxbcOYzO7MpXe/8A8k0jSLRYqzpxcZxayC7WRGLPuWHdpO+qyDkZiN2eU7yrFfMsaGMrU51JRcXtzPo1u0kohhOMZA6g6OuI9aS6NaYtZVJfPA1TmY8R4yDspkRkY3Dcvbvbjc1rswSARvG38VrK9hotbGBkDIDCI9ipXl+qDSazk3bGxdXLTwPbNaWPaHNLXNOoiCPIVZlpM5SsVSs1JpJp46ZOvg6jmg+QGPUo7VTLxDrRaCNwqBvkOEBV49q0mt0/kaj7IrZ2wO9Ib2hr6VAB1VwhxEEUgfpO2Ytzdc56l86vP4mk4AGQIg9QWioU20RFPIdM9aR6RWkOwzyh6pP4Kt7U7mslj3TVo2nsVGU/xYMtYLDXze4gNEmSYjLKZ1ZrUXRd1qq4XnA1mRHCF3HHM0DFhO8woLE4V7RQokAsxGo8coU2yGnmxEdS3rltulTqbyRy0u0LmktCke09KKtMzaKTDT2voF5LBtLqbxJbvLSSNyaXrVBpFwIILZBBkEESCDtCTlqgu+rhpWijspGWczKjMYaOYOxgc0Lnu0uzKVKKrUljD3QtrdyqPRMo0RFGy8z7N7Wj8U6vQ8ZnQ/8A8Ulp/IWf7Vm9+mm171AHMJ1Q7Yd7NypVd5rzl+huw+H0RCDxmfbZ7wVC/T+8P833GqzSrgvZHLbsO9Vr9+cO833Gp9BYnv0f6oR8C47TOsPoUep/5kftvW+rpdbwlZsZVevRaMnOaJ3uAy1bVoew238v6lXctX7pHUtDWMcxjQKmKWlxOTHjaOdXLn0vqMs9JvBUyG02NnG4Ew0CfFWbtZYwM47IDo8cchwG3/JU134eBp8dniN+m2dQ2SnuzouOjTt6iZNHbNK31ab6bqVMB7XMPHdIDgRI4vOq903jjYGugVGiHt3xljG9p1z5NiWupOyw5g7QZ2gdWs+RcWm7i9u50HC4ZOa7YQdYVi2p07bKgsJle4od8vE07XLE6Z322q9lBjgWsdjqkHLEPFZO0zmVyy67RVpia1UtcMxwhjnB265CqX3oy2hSp1A0ZPwOja14gT5wb1rVjuYygoPjuKrfeIPEaczllu2rY17NxQBqaMjsyEQPIl11aAYRNVj8R1hlSkA3mzJJWjo3I5rSAa5BGpz6Dtm/JTxmkOp6M4m2vHZ/Uz9nFPLFJHSnZuynUZNN0Hc45dazVbRi1iqMYa2lOsPaXR0BFptVSiSwS6RxSNfR/dV8yjxR3lrcU6lDVF+6tsluy2Lg6jpIOesGRERrHPPWp7wbiZBEjX6v7ri5rmfUbieLQxxOqmaRaR/FjOZTJ2jrs+PaTzOp0CB0QQnaW9zibycHXlKD2yZm7rz4CrhcYBzB59yf22/XVG8HRIc6Jk+KI3kakpvHRtzKjXv4QtmIcxjW59DiU6pVGNpQ0Ac0LdsXJ08N8Dnr5RU1JLdlKzXmThafG1HpCv2vRsVKZJOZWVFCsLTwkHgS4idkn+62LLZFPyK7GanlLk8FOpB02muayYVt28ES3bnOWsD/ANpNaLdUpHiOInePItmbkfaC57X1RnEMpB7cucjWqFt0EquGuuf9GPYFhV1HU4s36VRTgnP1PdDeGrukFgnW5wLndUgLbVbpNnpgl2KSXPJAElxkmBkAsfotZ6lkqFj2vbuxtLZHMvornCtRLTtEepZNZtvQ+HIyryUnNw5chc+5jUp4soI1L5vatHhTtTpGU4h/ZfVrFaMNKN2Syt7WF1auCwkADjRSNSZOWrVqKZR92axzG2M9FTHXiUbHa8D2Hcf7J7b7znOclnrbcLj/AMd7eizPB9ZUtjpB4Je7EGkgZFsxtIOfkVPtG3TaqPyPROwa8XqpY34lj4cGcAu6AfauRedR3i03nqHtK7FYfRaSByWk+xdstzuQ8dLHD2hUO5eMxgzopXFJPDms+aPaVnrv1hrBvc6T1DvV6yXaxgdih5OvFEdAGoKh8KRrDuyV58Jk5BryeZpPsCY6NeWyjjyQx3FDnNfNCW8rQyyW+hVGVOTiHJa4YXxzQQY5l9Ha8ESDIMEEaiDqIXyjSK77RXr0mupPph7sFMuGuc3HLVA2LT2WzWuygMpOD6Yya2oC7CP4XAhwHNmukt4yjRip8Th+0XTqV3Kk9v39TXOSahe7Bw7oe7hCGtLWS1zWMLQQZ2uLvJCV07fXr4xWIa1rsGGmC0OgDEHEkmJMQCJgypWyNkezyKvdqNWPdsW0t3H336HbLzHBUm4KstNEn4p2WBzC7ZuBWg/aqjurehqdyzjXnORty6NhXTWmZz3R1Z+r1rNqWVKpxzz/AD9DXhWlHgPnaV0h9Gueii9Zu99IGOrOOGtnh10yD4oVk5JHejvjXa/o+6E63saUJZWfn/oSpcTa5GnY/WCIgwOcQM/83KraLAHOxYnAxGWGMiTtB3lWl4pxpSF1jlv/ANn5UG6By39VP8ithuc7Yjya/wAV42qCSNxg9U/igMBZ6OBoaDkN8bSTsy2r2lVDhI3kZ8xg+xdErwJBSS63QajNzsY+y+Sf94f1qa9bAK1F9ImMYgGJwmQQY5iAqLjhrU37DNJ3Q/Ns+e0Dzk3Dlo0ZZiYN5DRVyuYtp0LaB8vRPOaBz6nqZrbb9bZ/QP8A1FeBUgcp0yrqZnrZfFVji2sGkx4zRDT0CTHWl1ksdarUx0zTjV8Y1x6ocITu9Ls4RXrpsYpgAISeTWn2o3aq3UUvFdPIgs9C2NGXg3ZqD/yUr3W3Y2zH0nenLV0VLgx9Ri76r2qAKzKIbIzYXl07MnZKB7eJPMnGk+po3u9gKU1RDVsWC9x+Zl3ksyQprWitwYaW0+Cxg4sTsfjbojWnDnRSVFwLqLQNuH3gU1r2Fwp6lLbbufmMuWkorwI7gtVpa0ijTpObiOb3ua6cpyAITZ1ut3/T2f0z/wAij0T+TP2j+C0Lzksmv94zQoy9xHz+/wCvaS5rqlKk0NOZY9xIB5i0LSaP2rE2FX0hoy0jmSbR2+RS19CzbmO6kQXdPXFSS3RprzYackaiklgttYFxp0W1A46zUw6sojCU9q3/AEnsIeJnYdShurAQcHigxv59aioaXUK9qkp5aFtptNpI+bM9P/8AmkjbstJeSKTMJM4eGIE9OBb805C8ZRCvShGXFGzTrzp7wePISWOraqbQ1tmpR9+f01O212v/AKaj6d36adgL0OTsIbryZ+pVtZ/5az+Wu79NcirbRqs9m9M/8i0D3qMuTXhC6vASWahXqVWvtFOkwU8RYKb3PJe4YSTIEANnrTC2VxTpuedTGlx54Ex+CsOKUX7Ung6fLdjd9inDvW7APKo5Swsj4Rc5KJSszMFISJdBc6NZeZc7/cSpmvknKIMZ7efoQShZTeXk6RLCwjpxXlnEAAmY271wyoDq1KdgSCnuJZ+944Z3m+41PeChmFpjKAd24pDe3yzuhvuNT6fxEc+A8NYTE55euY9hXlWlIIMwcssl45rSZgTl05avauwUwecuqRr2mPKUBduCiqZbQP8A3AQKdioI16jHQdyidawOdRixHPPWZPTl3Lh9gO9OSQm5Fa7QXtIGUjLmcM2nrAV+hf8ARc0ONRrSQCQTBB2g9BVOldpDQMUwAJO1efBp2PeBnk15AEmTA2ZlTU6igVLi377AwbpDZ/r6XbClF/Wf6+l6Rves4dEqB1sB6SZ9qP2Ps/1bfX3qx38Cm+z31NML5ofXUvSM71Iy+qH11L0jO9Zb9jLP9WOs965Ohln+rHWe9L7RAPYH1Nky+6P1tL0jO9d/DVH62l6RnesU3Quzn/hjrd3ro6E2b6sdp3ene0xE+z31Gl73ix9Zga9rtfiuB3bkyqWcFuqVkqmhopnHZ4a8apJg8yuWe9rU0YX2epI2twuafLOpa9jfUlHTJ4Me/wCzKuVKCyTWd7BUa0kS3ZO7IZJreduHB61lK9xV3PNcACo4asQmNgOxV3XZb6vFfhY3mImOlPh2hRhqS6sbPsqtPS30WTW6M25gYZc0cY63AbufmT515U4+UZ2296+fUNBKIHGEnbm72zmpv2Ks/wBWO07vWTUu4yk2asOzWopZNDe1uplp47D0Obnza1k7ZS4IDc7MdO1TVdCKOtownWOMcirLbRUDTTrUX8zmjG08/FzCrVqqmtitdWlWklKCz1Fdlr43AF2XOfZK3N32qkxgaHsAH8be9Yuporw7pc2AMhikHfqUzdBqA1tnynvRSnTprPMs07SdWCb2N78JU4+UZ22968bedP6yn2296w40Kocj/c7vUFPRKk4YhZ3EHUTUAnrfr5lOriL4DnYNcWb43rTH/Ep9tveuDfFL62l6RnesM3Q2jJDqJYRBgunIzuPMV3+xdDkes96R3EVsxysG90zZm+KP11L0jO9efDNH66l6Rnesd+xVDkDrPegaGUOQOs96Y7iA9WEuprTfVD66l6Rvek9ovFr6zntIc0AU2kGQY4zyCNfGdHmKpQuEMGFhc0a4Dsp1bRzKand+EADUPKd5nnUVSspLCJqFo6c9TLLbUDzLttdp1EHX6jB9aqUbMXAEbROa6ZYSDIgHP1mT61WwjQyXNQJA1AmBt5lO05KtSLswRqjPYVNiTWAFxmIyiZ551LP3v8s7zfcanlaphBMExnlr8iQ3s7453Q33GqSlxGy4D4LsKu+uGgk6v7wp2KIeeuqZgbTMeSJ9qHNBEHP+2aMlwUYA7Dl4SuGUOMXZ5xPknvUgalwJkKT8QBgiROesdK6DUBdBqXA3JG2iASdpifJqQ0ySJzGvy6vYrBauBRAJIGZifJqS4G6iNdQu8K6LUuBNRE1q9pMMCTJ2xqXVKmQMzOZ6icgh0ggAZGZO7LL1pcDXIDG3IIwLp9IOBB1EQV02lE85k9Ufgl0iajjAuajTIgZZz1ZR5VNPGDd4J6oH4rosRgNRXwLltGJ5yT1q0GINNGkNZVLEBimNIzM5REc860VGGCQJMGBvOwI0hrIyFyB3KYNyGS4ZRAmNpJ8pRpBSOcGa8sFP4lh/h1yORqw6/Kp2tSH4JqgQAcsvnFQDqGroT6axnIypLPAbWpsVG84cNcjLC4Z7fpKKsHZYY2zPQY9cKnZbseKjXENAEz8Y95ILSIgjeR1JrhSVEs7DqcttyAAwJ1x60KUsXhYosE2oiIQAvalM5QYgg9I2hdwkwOyeAL2FxTJIMiMyPJOR6kJBUz1jxC8JXFOmGiBqz9Zn8UEpBQpuMDFr2xqnmSG9vlneb7oT5qQ3t8s7zfdClpcRs+A5qMBBBzB1qZiEKNj2euzB6FxRZhaATMACd8IQhDWTNRVpEtIBgkZHcUITyNkzWLoNXiE5ETYPpzGcQZy25EfipCEITsDMkQYcc/Rw+ucvUfUpcC9QlBs4fUgtEeMSOjKfwUiEJcDMnIqt5Te0FHRtTXCcTRmR4w2GEIT9CE1Ewrt5TesLx9doBOJp84Z8y9QjQJqAV28pvaC94dvKb2h3oQl0hk4q2hoaTiaYBMYhnC9ZXaQDibmJ8YIQjQg1HnCt5Te0FGbQ3HhlurFOIb4hCEmkXJKKzeU3tDvXJqt5Te0EIRoDUcUrSxwMObkSNY2GN6OEbym9oIQk0IXUR0w0EnG0yZ8YZZARr5l06s3lN7QQhJoQ5SZzwreU3rC4p2lrgcwIcR4w2FeISOCH62Bqt5Te0FBVtTRGYzIbrGUzn/m9CEzQh6mdcM3e3rC5NZvKb1hCE3QSqRx4QMUSIiZxDXOpJL1rDhnZj6O0ckIQpIQ3Gylsf//Z"/>
          <p:cNvSpPr>
            <a:spLocks noChangeAspect="1" noChangeArrowheads="1"/>
          </p:cNvSpPr>
          <p:nvPr/>
        </p:nvSpPr>
        <p:spPr bwMode="auto">
          <a:xfrm>
            <a:off x="63500" y="-77152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data:image/jpeg;base64,/9j/4AAQSkZJRgABAQAAAQABAAD/2wCEAAkGBhQSEBUUEhQUFRUVFhcUFhgUFBYXFBQUFxQVFRQVFBcXHSYeFxkkGRQVHy8gIycpLCwsFR4xNTAqNSYrLCkBCQoKDgwOGg8PGiwkHyQsLzQpLCwsLCw0LCwsKTQsLCwsLCwsLCwsLCwpLCwsLCwpLCwsLCwsLCksLSwsLCwsLP/AABEIAKgBKwMBIgACEQEDEQH/xAAbAAACAwEBAQAAAAAAAAAAAAAABQMEBgIBB//EAE0QAAEDAQQECAgLBwIGAwAAAAEAAhEDBAUSIQYxQVETIlJhcZGS0RQygYKTobGyFSMzNEJTcnPB0tMWJGKUs+Hwg6JDRFRjwvEHo+P/xAAbAQABBQEBAAAAAAAAAAAAAAAAAQIDBAUGB//EADcRAAIBAwIDBQUGBwEBAAAAAAABAgMEERIhMUFRBRNhcYEUIjKRwRUzQqGx8DRScoLR4fEkI//aAAwDAQACEQMRAD8A3XgrOQzst7keCs5DOy3uUqF5RqZu4IvBWchnZb3I8FZyGdlvcpUI1MMEXgrOQzst7keCs5DOy3uUqEmphgi8FZyGdlvcjwVnIZ2W9ylQjUwwReCs5DOy3uR4KzkM7Le5SoRlhgi8FZyGdlvcjwVnIZ2W9ylQl1MMEXgrOQzst7keCs5DOy3uUqEZYYIvBmchnZb3I8FZyGdlvcpVzUfAlGWBx4KzkM7Le5HgrOQzst7lk2aUWghs8FLxiDW2es8wInxXnISM+dSjSK07h/J2n8yvuxrLmvmIafwVnIZ2W9yPBWchnZb3LMnSG0fw/wApafzLwaQ2j+H+TtH5kew1uq+YfvkafwVnIZ2W9yPBWchnZb3LNN0jrSBiYCZjFZqzZgSYLngak7uW2Pq0sT8OLG9vFBAIa4gGCTGXOoqttVpR1S4eYFrwVnIZ2W9yPBWchnZb3KVCq6mLgi8FZyGdlvcjwVnIZ2W9ylQjUwwReCs5DOy3uR4KzkM7Le5SoSamGCLwVnIZ2W9yPBWchnZb3KVCNTDBF4KzkM7Le5HgrOQzst7lKhGphgi8FZyGdlvcg2ZnIZ2W9ylUdbUUuX1EYpZf9kcJbDhmJbQe4SDBzDEfDdm5J/lqn6azVkpOZToOpEB1QspuDpwOmQHGMw4RrGvUdkNjdtqOqpZx/p1T/wCYWpUt6UH8T9X09BIxbReN+Wbku/lan6ayd+XxRNdxDHxxf+XePoN2FqefBtq+ts/oqn6izN82CuK7pfRni6mPjxG73KzZ06Sm8S5df9DalOWP+H1FCFTve2GlRc5vjeKz7bjDeomegFYcYuclFcWPbwsmYvS/Kr7WGUqjmU8bafFDONFRjHulzTtNQD7tdWS1V3YP3iqMQYMxSIBqMrYT4mrHTb1qhYKI8IpAahWDBzijSe4npNR7upXqDPipGttmo1R006lR/wCEeVdtTs6MIKOlPC6Ioubbyam7bVwlJjzkSOMNzhk8eRwI8ispZdLwH1WDUSKzPs1PG/3tcfOTNchd0u5rSh47eXIuweVkEIQqo4EIQgAQhCABCEIAFHX8U+T2qRR1/FP+bUoGV0Y+WpfcVPeopneOk3BuLQAc3NEky4tgPPMATG05akhuyqQ5mHFJoPjBrgPolwG4kSJ51RvqmS/axrwHNBcHEYi4gPcSc3GXRmOddXGzjWqudRZSXD1Gw96rCm+D+iyPRpi8z4gOwAEuHGjXOF3F405DLap6elDi3IsfUgnCA4auUcR9UrK0qQljgXAkDZByaXMnOQ4hmUzsEDUrVksjnTwbCXyHFxwBzXRDeMfoxs25787d52fb0pKMIfhXXj8/AyLKtOtUeueEm88Ftkd3leXDU6Tt1ZwkThPxLzInpjyJpo4fif8AUqe+Vn6ggU24XNio4GSXS9tJ4eQ7dMZfwnUn+jXyH+pU98rEvKPc0NHibCnGa1RWw1QhCwxQQhCABCEIAEIQgAQhCABR1vFKkUVo8UpVxEfAxdh+Ssn3lP2PP4J9eNVwwBri2cUwBsA3g70iu0/F2P7bP6VQp3eZ4zPO9jVs1/vF5yJKfw/Ihs9Z/CNBeSDIIIbySdgG5Jr+H7w/zfcam9D5RnSfcclF/n94f5vuNT7f730+oss6TeLO6R2h3CMaKdVzWNL5ZTe8OeZaBLQcw0O7YWiQsq3rdzUU8ZwQyjqWDAWGsKLqLqwexrGvc9zqVQNFSoW5EluuS5XbnvOkW0uMS3wYU3HBUIDg5stnDrzd1FONMQTY3gbXUh/9zF3ohlYqI5nf1Hrf+1Zdx3rjvnHHwyQdzvgXXTeDJs0Hj4TReMLgYLciZHKpt7S1C9xHeeteLEu7n2mevTjYmhHSsAhCFTHghCEACEIQAIQhAAo6/in/ADapFzUbIhKgZgbutnBOovwVHt4FzTwbcRBJpESJGXFPUpmW1nCOdwdfPV8RTkDURJcZyyG4ZJ8zROzagHdArVYHQA/JSDRShuf6Wr+ZdI+06dN4cZJ+X+yPEZoy72UTrZa5kGcDJBAwgiDrA1HnKusvENYG022psRHxbDq8qdnRShuf6Wr+ZeDROh/3PTVfzpX2zCTy9Wf34kStaS2UV+X+BHXteN1FradUBhcXOe0AZ0yJmTJJK0GjTviD95V/qFcjRij/ANz01X8yv2KwspMwMECScySZJkklxJ1qheX1OvDTFPP78SdLGyLCEIWQOBCEIAEIQgAQoa9ra3Wc9yhF6M25exOUW9yRU5SWUi4heB06l6mkYKG0nilTKG0+KU5cRHwMXdR+LsX2m/0aieXp41PzvY1I7sPEsX22/wBKqnV6HjM872NWxX+9X931Jafw/Iho/KM6T7jknv75w/zfcam9H5RnSfcclF+/OH+b7jU+2+89PqK+BvkIQsMiEul/zU/eUv6rVJon8yo/ZJ63uKi0w+bf6lL+oFY0YH7nQ+7b681ef8H/AH/Qb+IZoQhUBwIQhAAhVLxvNlFoLyZJhrWiXvduY3afUNsJJVvm1u8RlCkN1QvqP8uCGg9BPSrttYV7nenHbqQ1K8KfxM0yFmm262n6dm9FV/UXfhds2vs3oqn6iu/Yl10XzGRuqcvhy/RmiQs+LXa/rLP6Gp+qjhrZ9ZZ/QVP1Uv2Hd9F8xsrylF4b/I0CyN96RkV3Ux4rOL0ujM+v1K4+1WsD5Wh/Lv8A1liLzvt3CVBVw4i4kw3C084BJ9pW/wBgdkVKF13ldLCTx5/8yZXad3GpR00nz38h++/XDatJo5ejq1M4xxmmJ3giQfavlHwwAda0ui99VqlQik5rW4cy9he3WIAAc3PyrpO27KN5ayisalvH9+Jkdn1Z29ZN50vifSEJHw1q+to/y7v1lxVtFqAnhaP8u79Zee/YV30XzOp+0KHX8ia336GvLBsyJ59qrVL/AC3MGenUsHbbyeK9TGQXYiTAgZ5yASYHNJV2hfocBTDMT3yBnByEw3e7XA2wVqUrBU46HFZ5nL3NxcVbh6JPjtvg+k2C2irTD27dfMRrCsLE6LWi0CgA11IAkuh9NznZ84eBs3J14XauVQP+lU/UWZU7EuXJuCWOW50tG+p6Fre/PYeISH4QtQ2Wfs1fzL34StO6z9VXvUX2Ld/yr5ol9to9R6hIjeNq3Wbqq96gtN7WsNMU7O7LlVR7Qo59k3MFmSSXmv8AJLC4hUeIbvyZDa7QSS7ECSdio1bZks8bzew4XiD0yPIdq8rXsI15kwOkq1GzkvE62koqKNfdl/FtODmA6M9cZT7StWvnlGi53BMaDDnNE+XMn1lfQ1m3UIxaa55MvtCEYyWnnxBQWs8U/wCbVOql4OhhO4SqseJmPgY+7/FsQ/jb/SqJ7eVJxLS1pdGKYjbG8jcsrXLnWeyhhwudhAcNhdQqCfWmWj9jdZg51QYBUwhtOnLowgy85azI8gErdrU/x53Te3XcfTfLGwws9F/CNJY5oEkklvJI2Enak9+/OH+b7jU/ZeTS4CHiTElsCTq2pBf3zh/m+41MtnJ1N1jb6okkljZm+QhCxCER6Yu/dh97T95W9HBFjofdM90Knpl82H3tP2lXdH/mlD7qn7gV1/wi/q+g1fEMEIQqI4FBbrY2lTdUf4rRJjWdwG8kwBzlTpHpDUxVKNLZLqzhvFOAwdt4PmKzaUO/rRp9X+XMjqz7uDl0Ftmpvc81q3yr8o1ikzWKTPxO0+RW3uwtLjsBPUpGU15XyBXpFKnGnFRisJHMSqOctUhLUv4xll+KV2zSN0wCSTqA1k7gFXpWd3CFpPFa4wAM4nKV7WshY8OHRzwl3aPRE4xtVUox5ZSNLo4yoA51U5uiGzOECdfPmnockN1VjCbh+SmisI89uK8q1R1JcWcWqqI1wsTpDcjKjsUknXlqTK9Lwlr3A7/IBqS11ZxoEtjFEidUrZo2sVFSlxMWpcScsReDMVbKwktwai4HC44oBLZ42WtbDRM02tIYXDDEh4g56iN4ySSyUKVRpeW2jJxxQ+hGPE4kgFokQ0md+XOr9jsjqTgWU6oZEE1HUnasmYW0xIgTJO/mk51KpKvWcJLKy/NG1dW8aNupp4eFz2fz+h9Bpal5V1JVcNuxsIJzaY8mz8Vxe1tIc1o8v4exQ3C7nOeRQpy7yKa4v9TPaR6MGrUD2vwnbtkbiEntGj5pua4S4tcDB1GCDs2ZLX1WkDFi3HMRInZMfip7uoMq48WKWOwu4zGMAPiQYc4yObXKyozlXl7oVbe4hUim0uhYu22NeXPw4AcENlx+gHSS7Mk446GhMccqJlyNptgYTkDBfUqHDk1p8ZoAgAatirVPi7UaeUGkxwhuGDL5kb+ncr0Yyjx4Fqetyc5PYvgrkvXD3wEns9kqV3veHNgVMIY5xiGESHDAZxDPXt2pleU1D/58SxbQhOeJ8PAdOqAaiPKqdVjnfTb1FRO0fqPfi+Kw4y51PEQyNgHE35nYq1q0ftM4qZY0FxJbjGBoJkBgwgg9OXQudq2VxVeqTyzp7e6tqOIx29Cw646Thx4PUs9pFcbGMmmBIzG+QnHwLaQx0gF5g03cM0NABE4m6nbdfqSBl5mo04tQkDcdYxbf8Kh9mr0MSb2NW1uoV5uKk36DDRy34mNIOY9RW7sFsFRs7Rk4c/cvkly2zg6pbOTsxzHaFsrtvbg6jTOTuK7oO3yKhfW3vNr0J7ih30MrijYlVLyPEPQrao3sfi3dBWTD4kYMuBj7CPirHzPo/wBNye3oeNT872BIrCfibJ9qh7I/FO70OdPzvYFs1/vF5yJqa930RXnjM+233glt+j94d0N9xqYTm37bPeCX3784d5vuNT7f4/R/QHwN8hCFgkQg00d+7t+9Z7Hn8EwuAfulD7mn7jUr05PxFP74f06iZ6PH90ofc0/cCuyX/lj/AFfQauIwWatl+VKpIoOFOmDHCYQ59SMiaYdxWt3OIM7ABBLTSOqW2SuWmCKboO7KCeqUjptAAAyAyG4AZD1LS7GsqddyqVFnHBFG9ryppKPM8DKusWq0TvLqbh5WlkEKvTtr32kNrua2qaZbTeGTSrMDi9ww4gWVBOYkggSFdBSPTF5ZQbVGTqVWm9p2+MGkeUOIXUxtqMZKUYpNdFgye+nJaW9maA1nU44TCW6sbZgE6sbTm3pkjoUF7XiKQaS0uDjEDXqSSvpAC0g6iCDO5ZyhZXGnjc9xLs2bIZPFneYzzV1JtbDbZRVROotk9/E1sUScUuaTmQY/wKtbb4ot4rKfCO2Z+s7gsi2rXfkCAN6l+DqjWmKkTryCh7x8kejQxoWhPGNjVOvzgqJe1uMswmoGzAaTDi3aYTv4SY6mXMcHADYQY5juKw90VIDWaz8pUO1xkhjegQT5Arl8NaGYyBiGox7Y1jJPVTgmcFfRhKvLQsb/AL/MtXjY3NoEka2k+pQWKnNMdA9ibXVb2WijgftEc4ygr112cC0CZByB8m1dVGSaOQlmLafUx1irmnTJ2Y3YgcwQKjs45pmU5q27EJBVC8NFy4ktdhBkwCQMzJWbtdnq2YQCS0a8ycln0KU7dyb3TeTaua1K8jTjF4cVjfmb7R+8BwhBOsezMH2qDSCjw2Li4mh7JESCA4A+0rF3bby9+wiJMrVXHe8NDWnDhkZZbc1m9oVM+8is6UqME+jLLoo0nsYx4e0SA0RTe2NVXMNxCMiMzxTnmnlyWoeENiIr08spGNvHbltyLlS8NLsTcTQCATlm4g5D1KnZnFlCm8ZuouBjaeDcWuHlAPWsqFfMtbWGnvjxLlepqhTq8ss+h2m2mjRLyQdQHGmDABM9MmNkrL3regxCq4CRAxbcOYzO7MpXe/8A8k0jSLRYqzpxcZxayC7WRGLPuWHdpO+qyDkZiN2eU7yrFfMsaGMrU51JRcXtzPo1u0kohhOMZA6g6OuI9aS6NaYtZVJfPA1TmY8R4yDspkRkY3Dcvbvbjc1rswSARvG38VrK9hotbGBkDIDCI9ipXl+qDSazk3bGxdXLTwPbNaWPaHNLXNOoiCPIVZlpM5SsVSs1JpJp46ZOvg6jmg+QGPUo7VTLxDrRaCNwqBvkOEBV49q0mt0/kaj7IrZ2wO9Ib2hr6VAB1VwhxEEUgfpO2Ytzdc56l86vP4mk4AGQIg9QWioU20RFPIdM9aR6RWkOwzyh6pP4Kt7U7mslj3TVo2nsVGU/xYMtYLDXze4gNEmSYjLKZ1ZrUXRd1qq4XnA1mRHCF3HHM0DFhO8woLE4V7RQokAsxGo8coU2yGnmxEdS3rltulTqbyRy0u0LmktCke09KKtMzaKTDT2voF5LBtLqbxJbvLSSNyaXrVBpFwIILZBBkEESCDtCTlqgu+rhpWijspGWczKjMYaOYOxgc0Lnu0uzKVKKrUljD3QtrdyqPRMo0RFGy8z7N7Wj8U6vQ8ZnQ/8A8Ulp/IWf7Vm9+mm171AHMJ1Q7Yd7NypVd5rzl+huw+H0RCDxmfbZ7wVC/T+8P833GqzSrgvZHLbsO9Vr9+cO833Gp9BYnv0f6oR8C47TOsPoUep/5kftvW+rpdbwlZsZVevRaMnOaJ3uAy1bVoew238v6lXctX7pHUtDWMcxjQKmKWlxOTHjaOdXLn0vqMs9JvBUyG02NnG4Ew0CfFWbtZYwM47IDo8cchwG3/JU134eBp8dniN+m2dQ2SnuzouOjTt6iZNHbNK31ab6bqVMB7XMPHdIDgRI4vOq903jjYGugVGiHt3xljG9p1z5NiWupOyw5g7QZ2gdWs+RcWm7i9u50HC4ZOa7YQdYVi2p07bKgsJle4od8vE07XLE6Z322q9lBjgWsdjqkHLEPFZO0zmVyy67RVpia1UtcMxwhjnB265CqX3oy2hSp1A0ZPwOja14gT5wb1rVjuYygoPjuKrfeIPEaczllu2rY17NxQBqaMjsyEQPIl11aAYRNVj8R1hlSkA3mzJJWjo3I5rSAa5BGpz6Dtm/JTxmkOp6M4m2vHZ/Uz9nFPLFJHSnZuynUZNN0Hc45dazVbRi1iqMYa2lOsPaXR0BFptVSiSwS6RxSNfR/dV8yjxR3lrcU6lDVF+6tsluy2Lg6jpIOesGRERrHPPWp7wbiZBEjX6v7ri5rmfUbieLQxxOqmaRaR/FjOZTJ2jrs+PaTzOp0CB0QQnaW9zibycHXlKD2yZm7rz4CrhcYBzB59yf22/XVG8HRIc6Jk+KI3kakpvHRtzKjXv4QtmIcxjW59DiU6pVGNpQ0Ac0LdsXJ08N8Dnr5RU1JLdlKzXmThafG1HpCv2vRsVKZJOZWVFCsLTwkHgS4idkn+62LLZFPyK7GanlLk8FOpB02muayYVt28ES3bnOWsD/ANpNaLdUpHiOInePItmbkfaC57X1RnEMpB7cucjWqFt0EquGuuf9GPYFhV1HU4s36VRTgnP1PdDeGrukFgnW5wLndUgLbVbpNnpgl2KSXPJAElxkmBkAsfotZ6lkqFj2vbuxtLZHMvornCtRLTtEepZNZtvQ+HIyryUnNw5chc+5jUp4soI1L5vatHhTtTpGU4h/ZfVrFaMNKN2Syt7WF1auCwkADjRSNSZOWrVqKZR92axzG2M9FTHXiUbHa8D2Hcf7J7b7znOclnrbcLj/AMd7eizPB9ZUtjpB4Je7EGkgZFsxtIOfkVPtG3TaqPyPROwa8XqpY34lj4cGcAu6AfauRedR3i03nqHtK7FYfRaSByWk+xdstzuQ8dLHD2hUO5eMxgzopXFJPDms+aPaVnrv1hrBvc6T1DvV6yXaxgdih5OvFEdAGoKh8KRrDuyV58Jk5BryeZpPsCY6NeWyjjyQx3FDnNfNCW8rQyyW+hVGVOTiHJa4YXxzQQY5l9Ha8ESDIMEEaiDqIXyjSK77RXr0mupPph7sFMuGuc3HLVA2LT2WzWuygMpOD6Yya2oC7CP4XAhwHNmukt4yjRip8Th+0XTqV3Kk9v39TXOSahe7Bw7oe7hCGtLWS1zWMLQQZ2uLvJCV07fXr4xWIa1rsGGmC0OgDEHEkmJMQCJgypWyNkezyKvdqNWPdsW0t3H336HbLzHBUm4KstNEn4p2WBzC7ZuBWg/aqjurehqdyzjXnORty6NhXTWmZz3R1Z+r1rNqWVKpxzz/AD9DXhWlHgPnaV0h9Gueii9Zu99IGOrOOGtnh10yD4oVk5JHejvjXa/o+6E63saUJZWfn/oSpcTa5GnY/WCIgwOcQM/83KraLAHOxYnAxGWGMiTtB3lWl4pxpSF1jlv/ANn5UG6By39VP8ithuc7Yjya/wAV42qCSNxg9U/igMBZ6OBoaDkN8bSTsy2r2lVDhI3kZ8xg+xdErwJBSS63QajNzsY+y+Sf94f1qa9bAK1F9ImMYgGJwmQQY5iAqLjhrU37DNJ3Q/Ns+e0Dzk3Dlo0ZZiYN5DRVyuYtp0LaB8vRPOaBz6nqZrbb9bZ/QP8A1FeBUgcp0yrqZnrZfFVji2sGkx4zRDT0CTHWl1ksdarUx0zTjV8Y1x6ocITu9Ls4RXrpsYpgAISeTWn2o3aq3UUvFdPIgs9C2NGXg3ZqD/yUr3W3Y2zH0nenLV0VLgx9Ri76r2qAKzKIbIzYXl07MnZKB7eJPMnGk+po3u9gKU1RDVsWC9x+Zl3ksyQprWitwYaW0+Cxg4sTsfjbojWnDnRSVFwLqLQNuH3gU1r2Fwp6lLbbufmMuWkorwI7gtVpa0ijTpObiOb3ua6cpyAITZ1ut3/T2f0z/wAij0T+TP2j+C0Lzksmv94zQoy9xHz+/wCvaS5rqlKk0NOZY9xIB5i0LSaP2rE2FX0hoy0jmSbR2+RS19CzbmO6kQXdPXFSS3RprzYackaiklgttYFxp0W1A46zUw6sojCU9q3/AEnsIeJnYdShurAQcHigxv59aioaXUK9qkp5aFtptNpI+bM9P/8AmkjbstJeSKTMJM4eGIE9OBb805C8ZRCvShGXFGzTrzp7wePISWOraqbQ1tmpR9+f01O212v/AKaj6d36adgL0OTsIbryZ+pVtZ/5az+Wu79NcirbRqs9m9M/8i0D3qMuTXhC6vASWahXqVWvtFOkwU8RYKb3PJe4YSTIEANnrTC2VxTpuedTGlx54Ex+CsOKUX7Ung6fLdjd9inDvW7APKo5Swsj4Rc5KJSszMFISJdBc6NZeZc7/cSpmvknKIMZ7efoQShZTeXk6RLCwjpxXlnEAAmY271wyoDq1KdgSCnuJZ+944Z3m+41PeChmFpjKAd24pDe3yzuhvuNT6fxEc+A8NYTE55euY9hXlWlIIMwcssl45rSZgTl05avauwUwecuqRr2mPKUBduCiqZbQP8A3AQKdioI16jHQdyidawOdRixHPPWZPTl3Lh9gO9OSQm5Fa7QXtIGUjLmcM2nrAV+hf8ARc0ONRrSQCQTBB2g9BVOldpDQMUwAJO1efBp2PeBnk15AEmTA2ZlTU6igVLi377AwbpDZ/r6XbClF/Wf6+l6Rves4dEqB1sB6SZ9qP2Ps/1bfX3qx38Cm+z31NML5ofXUvSM71Iy+qH11L0jO9Zb9jLP9WOs965Ohln+rHWe9L7RAPYH1Nky+6P1tL0jO9d/DVH62l6RnesU3Quzn/hjrd3ro6E2b6sdp3ene0xE+z31Gl73ix9Zga9rtfiuB3bkyqWcFuqVkqmhopnHZ4a8apJg8yuWe9rU0YX2epI2twuafLOpa9jfUlHTJ4Me/wCzKuVKCyTWd7BUa0kS3ZO7IZJreduHB61lK9xV3PNcACo4asQmNgOxV3XZb6vFfhY3mImOlPh2hRhqS6sbPsqtPS30WTW6M25gYZc0cY63AbufmT515U4+UZ2296+fUNBKIHGEnbm72zmpv2Ks/wBWO07vWTUu4yk2asOzWopZNDe1uplp47D0Obnza1k7ZS4IDc7MdO1TVdCKOtownWOMcirLbRUDTTrUX8zmjG08/FzCrVqqmtitdWlWklKCz1Fdlr43AF2XOfZK3N32qkxgaHsAH8be9Yuporw7pc2AMhikHfqUzdBqA1tnynvRSnTprPMs07SdWCb2N78JU4+UZ22968bedP6yn2296w40Kocj/c7vUFPRKk4YhZ3EHUTUAnrfr5lOriL4DnYNcWb43rTH/Ep9tveuDfFL62l6RnesM3Q2jJDqJYRBgunIzuPMV3+xdDkes96R3EVsxysG90zZm+KP11L0jO9efDNH66l6Rnesd+xVDkDrPegaGUOQOs96Y7iA9WEuprTfVD66l6Rvek9ovFr6zntIc0AU2kGQY4zyCNfGdHmKpQuEMGFhc0a4Dsp1bRzKand+EADUPKd5nnUVSspLCJqFo6c9TLLbUDzLttdp1EHX6jB9aqUbMXAEbROa6ZYSDIgHP1mT61WwjQyXNQJA1AmBt5lO05KtSLswRqjPYVNiTWAFxmIyiZ551LP3v8s7zfcanlaphBMExnlr8iQ3s7453Q33GqSlxGy4D4LsKu+uGgk6v7wp2KIeeuqZgbTMeSJ9qHNBEHP+2aMlwUYA7Dl4SuGUOMXZ5xPknvUgalwJkKT8QBgiROesdK6DUBdBqXA3JG2iASdpifJqQ0ySJzGvy6vYrBauBRAJIGZifJqS4G6iNdQu8K6LUuBNRE1q9pMMCTJ2xqXVKmQMzOZ6icgh0ggAZGZO7LL1pcDXIDG3IIwLp9IOBB1EQV02lE85k9Ufgl0iajjAuajTIgZZz1ZR5VNPGDd4J6oH4rosRgNRXwLltGJ5yT1q0GINNGkNZVLEBimNIzM5REc860VGGCQJMGBvOwI0hrIyFyB3KYNyGS4ZRAmNpJ8pRpBSOcGa8sFP4lh/h1yORqw6/Kp2tSH4JqgQAcsvnFQDqGroT6axnIypLPAbWpsVG84cNcjLC4Z7fpKKsHZYY2zPQY9cKnZbseKjXENAEz8Y95ILSIgjeR1JrhSVEs7DqcttyAAwJ1x60KUsXhYosE2oiIQAvalM5QYgg9I2hdwkwOyeAL2FxTJIMiMyPJOR6kJBUz1jxC8JXFOmGiBqz9Zn8UEpBQpuMDFr2xqnmSG9vlneb7oT5qQ3t8s7zfdClpcRs+A5qMBBBzB1qZiEKNj2euzB6FxRZhaATMACd8IQhDWTNRVpEtIBgkZHcUITyNkzWLoNXiE5ETYPpzGcQZy25EfipCEITsDMkQYcc/Rw+ucvUfUpcC9QlBs4fUgtEeMSOjKfwUiEJcDMnIqt5Te0FHRtTXCcTRmR4w2GEIT9CE1Ewrt5TesLx9doBOJp84Z8y9QjQJqAV28pvaC94dvKb2h3oQl0hk4q2hoaTiaYBMYhnC9ZXaQDibmJ8YIQjQg1HnCt5Te0FGbQ3HhlurFOIb4hCEmkXJKKzeU3tDvXJqt5Te0EIRoDUcUrSxwMObkSNY2GN6OEbym9oIQk0IXUR0w0EnG0yZ8YZZARr5l06s3lN7QQhJoQ5SZzwreU3rC4p2lrgcwIcR4w2FeISOCH62Bqt5Te0FBVtTRGYzIbrGUzn/m9CEzQh6mdcM3e3rC5NZvKb1hCE3QSqRx4QMUSIiZxDXOpJL1rDhnZj6O0ckIQpIQ3Gylsf//Z"/>
          <p:cNvSpPr>
            <a:spLocks noChangeAspect="1" noChangeArrowheads="1"/>
          </p:cNvSpPr>
          <p:nvPr/>
        </p:nvSpPr>
        <p:spPr bwMode="auto">
          <a:xfrm>
            <a:off x="215900" y="-61912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78328" y="836712"/>
            <a:ext cx="93006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many calories do you burn in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Swimming?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5204732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2108775" y="3356992"/>
            <a:ext cx="4086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450 calories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15900" y="2418652"/>
            <a:ext cx="4086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400 calories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4268672" y="4509120"/>
            <a:ext cx="4086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 calories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0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  <p:sndAc>
          <p:stSnd>
            <p:snd r:embed="rId2" name="whoosh.wav"/>
          </p:stSnd>
        </p:sndAc>
      </p:transition>
    </mc:Choice>
    <mc:Fallback xmlns="">
      <p:transition spd="slow" advClick="0">
        <p:fade/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294</TotalTime>
  <Words>297</Words>
  <Application>Microsoft Office PowerPoint</Application>
  <PresentationFormat>On-screen Show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Urban Pop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Cracknell</dc:creator>
  <cp:lastModifiedBy>Bradley Cracknell</cp:lastModifiedBy>
  <cp:revision>27</cp:revision>
  <dcterms:created xsi:type="dcterms:W3CDTF">2012-09-27T14:07:51Z</dcterms:created>
  <dcterms:modified xsi:type="dcterms:W3CDTF">2013-04-25T13:57:44Z</dcterms:modified>
</cp:coreProperties>
</file>